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892" r:id="rId3"/>
  </p:sldMasterIdLst>
  <p:notesMasterIdLst>
    <p:notesMasterId r:id="rId16"/>
  </p:notesMasterIdLst>
  <p:handoutMasterIdLst>
    <p:handoutMasterId r:id="rId17"/>
  </p:handoutMasterIdLst>
  <p:sldIdLst>
    <p:sldId id="256" r:id="rId4"/>
    <p:sldId id="636" r:id="rId5"/>
    <p:sldId id="631" r:id="rId6"/>
    <p:sldId id="617" r:id="rId7"/>
    <p:sldId id="603" r:id="rId8"/>
    <p:sldId id="630" r:id="rId9"/>
    <p:sldId id="481" r:id="rId10"/>
    <p:sldId id="268" r:id="rId11"/>
    <p:sldId id="329" r:id="rId12"/>
    <p:sldId id="634" r:id="rId13"/>
    <p:sldId id="628" r:id="rId14"/>
    <p:sldId id="585" r:id="rId15"/>
  </p:sldIdLst>
  <p:sldSz cx="6858000" cy="9144000" type="letter"/>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0">
          <p15:clr>
            <a:srgbClr val="A4A3A4"/>
          </p15:clr>
        </p15:guide>
        <p15:guide id="2" orient="horz" pos="2928" userDrawn="1">
          <p15:clr>
            <a:srgbClr val="A4A3A4"/>
          </p15:clr>
        </p15:guide>
        <p15:guide id="3" pos="2160">
          <p15:clr>
            <a:srgbClr val="A4A3A4"/>
          </p15:clr>
        </p15:guide>
        <p15:guide id="4" pos="4320" userDrawn="1">
          <p15:clr>
            <a:srgbClr val="A4A3A4"/>
          </p15:clr>
        </p15:guide>
      </p15:sldGuideLst>
    </p:ext>
    <p:ext uri="{2D200454-40CA-4A62-9FC3-DE9A4176ACB9}">
      <p15:notesGuideLst xmlns:p15="http://schemas.microsoft.com/office/powerpoint/2012/main">
        <p15:guide id="1" orient="horz" pos="2835" userDrawn="1">
          <p15:clr>
            <a:srgbClr val="A4A3A4"/>
          </p15:clr>
        </p15:guide>
        <p15:guide id="2" pos="2116" userDrawn="1">
          <p15:clr>
            <a:srgbClr val="A4A3A4"/>
          </p15:clr>
        </p15:guide>
        <p15:guide id="3" orient="horz" pos="2928" userDrawn="1">
          <p15:clr>
            <a:srgbClr val="A4A3A4"/>
          </p15:clr>
        </p15:guide>
        <p15:guide id="4"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64" autoAdjust="0"/>
    <p:restoredTop sz="96296" autoAdjust="0"/>
  </p:normalViewPr>
  <p:slideViewPr>
    <p:cSldViewPr showGuides="1">
      <p:cViewPr varScale="1">
        <p:scale>
          <a:sx n="81" d="100"/>
          <a:sy n="81" d="100"/>
        </p:scale>
        <p:origin x="2850" y="144"/>
      </p:cViewPr>
      <p:guideLst>
        <p:guide orient="horz" pos="2880"/>
        <p:guide orient="horz" pos="2928"/>
        <p:guide pos="2160"/>
        <p:guide pos="43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62" d="100"/>
          <a:sy n="62" d="100"/>
        </p:scale>
        <p:origin x="-3154" y="-86"/>
      </p:cViewPr>
      <p:guideLst>
        <p:guide orient="horz" pos="2835"/>
        <p:guide pos="2116"/>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0FF4AF-D437-A0C8-DE30-05A852B4EE86}"/>
              </a:ext>
            </a:extLst>
          </p:cNvPr>
          <p:cNvSpPr>
            <a:spLocks noGrp="1"/>
          </p:cNvSpPr>
          <p:nvPr>
            <p:ph type="hdr" sz="quarter"/>
          </p:nvPr>
        </p:nvSpPr>
        <p:spPr>
          <a:xfrm>
            <a:off x="1" y="1"/>
            <a:ext cx="3038475" cy="466725"/>
          </a:xfrm>
          <a:prstGeom prst="rect">
            <a:avLst/>
          </a:prstGeom>
        </p:spPr>
        <p:txBody>
          <a:bodyPr vert="horz" lIns="91388" tIns="45696" rIns="91388" bIns="45696"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78D5FA0-6598-2B69-FEA6-A3D16BC0A707}"/>
              </a:ext>
            </a:extLst>
          </p:cNvPr>
          <p:cNvSpPr>
            <a:spLocks noGrp="1"/>
          </p:cNvSpPr>
          <p:nvPr>
            <p:ph type="dt" sz="quarter" idx="1"/>
          </p:nvPr>
        </p:nvSpPr>
        <p:spPr>
          <a:xfrm>
            <a:off x="3970339" y="1"/>
            <a:ext cx="3038475" cy="466725"/>
          </a:xfrm>
          <a:prstGeom prst="rect">
            <a:avLst/>
          </a:prstGeom>
        </p:spPr>
        <p:txBody>
          <a:bodyPr vert="horz" lIns="91388" tIns="45696" rIns="91388" bIns="45696" rtlCol="0"/>
          <a:lstStyle>
            <a:lvl1pPr algn="r" eaLnBrk="1" fontAlgn="auto" hangingPunct="1">
              <a:spcBef>
                <a:spcPts val="0"/>
              </a:spcBef>
              <a:spcAft>
                <a:spcPts val="0"/>
              </a:spcAft>
              <a:defRPr sz="1200">
                <a:latin typeface="+mn-lt"/>
                <a:cs typeface="+mn-cs"/>
              </a:defRPr>
            </a:lvl1pPr>
          </a:lstStyle>
          <a:p>
            <a:pPr>
              <a:defRPr/>
            </a:pPr>
            <a:fld id="{7AF1E2FC-3ADD-6B46-916E-87941CB26C76}" type="datetimeFigureOut">
              <a:rPr lang="en-US"/>
              <a:pPr>
                <a:defRPr/>
              </a:pPr>
              <a:t>12/28/2023</a:t>
            </a:fld>
            <a:endParaRPr lang="en-US"/>
          </a:p>
        </p:txBody>
      </p:sp>
      <p:sp>
        <p:nvSpPr>
          <p:cNvPr id="4" name="Footer Placeholder 3">
            <a:extLst>
              <a:ext uri="{FF2B5EF4-FFF2-40B4-BE49-F238E27FC236}">
                <a16:creationId xmlns:a16="http://schemas.microsoft.com/office/drawing/2014/main" id="{6525AABF-F3B8-9992-3688-99138A8E259F}"/>
              </a:ext>
            </a:extLst>
          </p:cNvPr>
          <p:cNvSpPr>
            <a:spLocks noGrp="1"/>
          </p:cNvSpPr>
          <p:nvPr>
            <p:ph type="ftr" sz="quarter" idx="2"/>
          </p:nvPr>
        </p:nvSpPr>
        <p:spPr>
          <a:xfrm>
            <a:off x="1" y="8829676"/>
            <a:ext cx="3038475" cy="466725"/>
          </a:xfrm>
          <a:prstGeom prst="rect">
            <a:avLst/>
          </a:prstGeom>
        </p:spPr>
        <p:txBody>
          <a:bodyPr vert="horz" lIns="91388" tIns="45696" rIns="91388" bIns="45696"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8F112BC7-D10B-7B20-6326-B3C305FB8AE8}"/>
              </a:ext>
            </a:extLst>
          </p:cNvPr>
          <p:cNvSpPr>
            <a:spLocks noGrp="1"/>
          </p:cNvSpPr>
          <p:nvPr>
            <p:ph type="sldNum" sz="quarter" idx="3"/>
          </p:nvPr>
        </p:nvSpPr>
        <p:spPr>
          <a:xfrm>
            <a:off x="3970339" y="8829676"/>
            <a:ext cx="3038475" cy="466725"/>
          </a:xfrm>
          <a:prstGeom prst="rect">
            <a:avLst/>
          </a:prstGeom>
        </p:spPr>
        <p:txBody>
          <a:bodyPr vert="horz" wrap="square" lIns="91388" tIns="45696" rIns="91388" bIns="45696" numCol="1" anchor="b" anchorCtr="0" compatLnSpc="1">
            <a:prstTxWarp prst="textNoShape">
              <a:avLst/>
            </a:prstTxWarp>
          </a:bodyPr>
          <a:lstStyle>
            <a:lvl1pPr algn="r" eaLnBrk="1" hangingPunct="1">
              <a:defRPr sz="1200">
                <a:latin typeface="Calibri" panose="020F0502020204030204" pitchFamily="34" charset="0"/>
              </a:defRPr>
            </a:lvl1pPr>
          </a:lstStyle>
          <a:p>
            <a:fld id="{76D07120-6DD7-4E41-9ED6-67381C16C7E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3F6FB1-62AE-7D44-CE83-61BAA614B03D}"/>
              </a:ext>
            </a:extLst>
          </p:cNvPr>
          <p:cNvSpPr>
            <a:spLocks noGrp="1"/>
          </p:cNvSpPr>
          <p:nvPr>
            <p:ph type="hdr" sz="quarter"/>
          </p:nvPr>
        </p:nvSpPr>
        <p:spPr>
          <a:xfrm>
            <a:off x="1" y="0"/>
            <a:ext cx="3038475" cy="465138"/>
          </a:xfrm>
          <a:prstGeom prst="rect">
            <a:avLst/>
          </a:prstGeom>
        </p:spPr>
        <p:txBody>
          <a:bodyPr vert="horz" lIns="91388" tIns="45696" rIns="91388" bIns="45696"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D4DB96BC-283C-D209-DCCA-248E91E684DC}"/>
              </a:ext>
            </a:extLst>
          </p:cNvPr>
          <p:cNvSpPr>
            <a:spLocks noGrp="1"/>
          </p:cNvSpPr>
          <p:nvPr>
            <p:ph type="dt" idx="1"/>
          </p:nvPr>
        </p:nvSpPr>
        <p:spPr>
          <a:xfrm>
            <a:off x="3970339" y="0"/>
            <a:ext cx="3038475" cy="465138"/>
          </a:xfrm>
          <a:prstGeom prst="rect">
            <a:avLst/>
          </a:prstGeom>
        </p:spPr>
        <p:txBody>
          <a:bodyPr vert="horz" lIns="91388" tIns="45696" rIns="91388" bIns="45696" rtlCol="0"/>
          <a:lstStyle>
            <a:lvl1pPr algn="r" eaLnBrk="1" fontAlgn="auto" hangingPunct="1">
              <a:spcBef>
                <a:spcPts val="0"/>
              </a:spcBef>
              <a:spcAft>
                <a:spcPts val="0"/>
              </a:spcAft>
              <a:defRPr sz="1200">
                <a:latin typeface="+mn-lt"/>
                <a:cs typeface="+mn-cs"/>
              </a:defRPr>
            </a:lvl1pPr>
          </a:lstStyle>
          <a:p>
            <a:pPr>
              <a:defRPr/>
            </a:pPr>
            <a:fld id="{BF7FC478-52D1-B84A-BF32-132AA392827D}" type="datetimeFigureOut">
              <a:rPr lang="en-US"/>
              <a:pPr>
                <a:defRPr/>
              </a:pPr>
              <a:t>12/28/2023</a:t>
            </a:fld>
            <a:endParaRPr lang="en-US" dirty="0"/>
          </a:p>
        </p:txBody>
      </p:sp>
      <p:sp>
        <p:nvSpPr>
          <p:cNvPr id="4" name="Slide Image Placeholder 3">
            <a:extLst>
              <a:ext uri="{FF2B5EF4-FFF2-40B4-BE49-F238E27FC236}">
                <a16:creationId xmlns:a16="http://schemas.microsoft.com/office/drawing/2014/main" id="{70FD8BFA-00C8-0B45-3CFA-1F8D339A4641}"/>
              </a:ext>
            </a:extLst>
          </p:cNvPr>
          <p:cNvSpPr>
            <a:spLocks noGrp="1" noRot="1" noChangeAspect="1"/>
          </p:cNvSpPr>
          <p:nvPr>
            <p:ph type="sldImg" idx="2"/>
          </p:nvPr>
        </p:nvSpPr>
        <p:spPr>
          <a:xfrm>
            <a:off x="2198688" y="696913"/>
            <a:ext cx="2613025" cy="3486150"/>
          </a:xfrm>
          <a:prstGeom prst="rect">
            <a:avLst/>
          </a:prstGeom>
          <a:noFill/>
          <a:ln w="12700">
            <a:solidFill>
              <a:prstClr val="black"/>
            </a:solidFill>
          </a:ln>
        </p:spPr>
        <p:txBody>
          <a:bodyPr vert="horz" lIns="91388" tIns="45696" rIns="91388" bIns="45696" rtlCol="0" anchor="ctr"/>
          <a:lstStyle/>
          <a:p>
            <a:pPr lvl="0"/>
            <a:endParaRPr lang="en-US" noProof="0" dirty="0"/>
          </a:p>
        </p:txBody>
      </p:sp>
      <p:sp>
        <p:nvSpPr>
          <p:cNvPr id="5" name="Notes Placeholder 4">
            <a:extLst>
              <a:ext uri="{FF2B5EF4-FFF2-40B4-BE49-F238E27FC236}">
                <a16:creationId xmlns:a16="http://schemas.microsoft.com/office/drawing/2014/main" id="{61D421E0-A2FB-BC56-EC9B-0C5EAFED8913}"/>
              </a:ext>
            </a:extLst>
          </p:cNvPr>
          <p:cNvSpPr>
            <a:spLocks noGrp="1"/>
          </p:cNvSpPr>
          <p:nvPr>
            <p:ph type="body" sz="quarter" idx="3"/>
          </p:nvPr>
        </p:nvSpPr>
        <p:spPr>
          <a:xfrm>
            <a:off x="701676" y="4418014"/>
            <a:ext cx="5607050" cy="4181475"/>
          </a:xfrm>
          <a:prstGeom prst="rect">
            <a:avLst/>
          </a:prstGeom>
        </p:spPr>
        <p:txBody>
          <a:bodyPr vert="horz" lIns="91388" tIns="45696" rIns="91388" bIns="4569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8F5263C-D3C6-0247-2760-48AC5B06F405}"/>
              </a:ext>
            </a:extLst>
          </p:cNvPr>
          <p:cNvSpPr>
            <a:spLocks noGrp="1"/>
          </p:cNvSpPr>
          <p:nvPr>
            <p:ph type="ftr" sz="quarter" idx="4"/>
          </p:nvPr>
        </p:nvSpPr>
        <p:spPr>
          <a:xfrm>
            <a:off x="1" y="8829675"/>
            <a:ext cx="3038475" cy="465138"/>
          </a:xfrm>
          <a:prstGeom prst="rect">
            <a:avLst/>
          </a:prstGeom>
        </p:spPr>
        <p:txBody>
          <a:bodyPr vert="horz" lIns="91388" tIns="45696" rIns="91388" bIns="45696" rtlCol="0" anchor="b"/>
          <a:lstStyle>
            <a:lvl1pPr algn="l" eaLnBrk="1" fontAlgn="auto" hangingPunct="1">
              <a:spcBef>
                <a:spcPts val="0"/>
              </a:spcBef>
              <a:spcAft>
                <a:spcPts val="0"/>
              </a:spcAft>
              <a:defRPr sz="1200">
                <a:latin typeface="+mn-lt"/>
                <a:cs typeface="+mn-cs"/>
              </a:defRPr>
            </a:lvl1pPr>
          </a:lstStyle>
          <a:p>
            <a:pPr>
              <a:defRPr/>
            </a:pPr>
            <a:endParaRPr lang="en-US"/>
          </a:p>
        </p:txBody>
      </p:sp>
    </p:spTree>
    <p:extLst>
      <p:ext uri="{BB962C8B-B14F-4D97-AF65-F5344CB8AC3E}">
        <p14:creationId xmlns:p14="http://schemas.microsoft.com/office/powerpoint/2010/main" val="324038275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AE2E6F0-255D-1641-28D6-54651C0357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1B4181F-7B25-5B27-876B-2B7FAE02A6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088B786B-D435-261B-E5B0-3D4F18AC4081}"/>
              </a:ext>
            </a:extLst>
          </p:cNvPr>
          <p:cNvSpPr>
            <a:spLocks noGrp="1"/>
          </p:cNvSpPr>
          <p:nvPr>
            <p:ph type="sldNum" sz="quarter" idx="4294967295"/>
          </p:nvPr>
        </p:nvSpPr>
        <p:spPr bwMode="auto">
          <a:xfrm>
            <a:off x="3970339"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6" rIns="91388" bIns="45696"/>
          <a:lstStyle>
            <a:lvl1pPr>
              <a:defRPr>
                <a:solidFill>
                  <a:schemeClr val="tx1"/>
                </a:solidFill>
                <a:latin typeface="Arial" panose="020B0604020202020204" pitchFamily="34" charset="0"/>
                <a:cs typeface="Arial" panose="020B0604020202020204" pitchFamily="34" charset="0"/>
              </a:defRPr>
            </a:lvl1pPr>
            <a:lvl2pPr marL="734905" indent="-277772">
              <a:defRPr>
                <a:solidFill>
                  <a:schemeClr val="tx1"/>
                </a:solidFill>
                <a:latin typeface="Arial" panose="020B0604020202020204" pitchFamily="34" charset="0"/>
                <a:cs typeface="Arial" panose="020B0604020202020204" pitchFamily="34" charset="0"/>
              </a:defRPr>
            </a:lvl2pPr>
            <a:lvl3pPr marL="1134897" indent="-220631">
              <a:defRPr>
                <a:solidFill>
                  <a:schemeClr val="tx1"/>
                </a:solidFill>
                <a:latin typeface="Arial" panose="020B0604020202020204" pitchFamily="34" charset="0"/>
                <a:cs typeface="Arial" panose="020B0604020202020204" pitchFamily="34" charset="0"/>
              </a:defRPr>
            </a:lvl3pPr>
            <a:lvl4pPr marL="1592029" indent="-220631">
              <a:defRPr>
                <a:solidFill>
                  <a:schemeClr val="tx1"/>
                </a:solidFill>
                <a:latin typeface="Arial" panose="020B0604020202020204" pitchFamily="34" charset="0"/>
                <a:cs typeface="Arial" panose="020B0604020202020204" pitchFamily="34" charset="0"/>
              </a:defRPr>
            </a:lvl4pPr>
            <a:lvl5pPr marL="2049163" indent="-220631">
              <a:defRPr>
                <a:solidFill>
                  <a:schemeClr val="tx1"/>
                </a:solidFill>
                <a:latin typeface="Arial" panose="020B0604020202020204" pitchFamily="34" charset="0"/>
                <a:cs typeface="Arial" panose="020B0604020202020204" pitchFamily="34" charset="0"/>
              </a:defRPr>
            </a:lvl5pPr>
            <a:lvl6pPr marL="2506296"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3429"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0562"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7695"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990F71-FD96-CB46-BD8B-B21DCD57942E}" type="slidenum">
              <a:rPr lang="en-US" altLang="en-US">
                <a:latin typeface="Calibri" panose="020F0502020204030204" pitchFamily="34" charset="0"/>
              </a:rPr>
              <a:pPr eaLnBrk="1" hangingPunct="1"/>
              <a:t>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729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545154F-DD8F-2F0A-334E-5E71C9DA65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88A5EA4-430A-3836-38D5-4C41634FF4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06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D1AD1EB-E5E6-08F4-5228-A085CEC238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EE76E8C4-BC8A-D1AF-DF76-EBC0AC22E1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FA4255B5-685F-14C4-86B2-E5010EDB39F0}"/>
              </a:ext>
            </a:extLst>
          </p:cNvPr>
          <p:cNvSpPr>
            <a:spLocks noGrp="1"/>
          </p:cNvSpPr>
          <p:nvPr>
            <p:ph type="sldNum" sz="quarter" idx="4294967295"/>
          </p:nvPr>
        </p:nvSpPr>
        <p:spPr bwMode="auto">
          <a:xfrm>
            <a:off x="3970339"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6" rIns="91388" bIns="45696"/>
          <a:lstStyle>
            <a:lvl1pPr>
              <a:defRPr>
                <a:solidFill>
                  <a:schemeClr val="tx1"/>
                </a:solidFill>
                <a:latin typeface="Arial" panose="020B0604020202020204" pitchFamily="34" charset="0"/>
                <a:cs typeface="Arial" panose="020B0604020202020204" pitchFamily="34" charset="0"/>
              </a:defRPr>
            </a:lvl1pPr>
            <a:lvl2pPr marL="734905" indent="-277772">
              <a:defRPr>
                <a:solidFill>
                  <a:schemeClr val="tx1"/>
                </a:solidFill>
                <a:latin typeface="Arial" panose="020B0604020202020204" pitchFamily="34" charset="0"/>
                <a:cs typeface="Arial" panose="020B0604020202020204" pitchFamily="34" charset="0"/>
              </a:defRPr>
            </a:lvl2pPr>
            <a:lvl3pPr marL="1134897" indent="-220631">
              <a:defRPr>
                <a:solidFill>
                  <a:schemeClr val="tx1"/>
                </a:solidFill>
                <a:latin typeface="Arial" panose="020B0604020202020204" pitchFamily="34" charset="0"/>
                <a:cs typeface="Arial" panose="020B0604020202020204" pitchFamily="34" charset="0"/>
              </a:defRPr>
            </a:lvl3pPr>
            <a:lvl4pPr marL="1592029" indent="-220631">
              <a:defRPr>
                <a:solidFill>
                  <a:schemeClr val="tx1"/>
                </a:solidFill>
                <a:latin typeface="Arial" panose="020B0604020202020204" pitchFamily="34" charset="0"/>
                <a:cs typeface="Arial" panose="020B0604020202020204" pitchFamily="34" charset="0"/>
              </a:defRPr>
            </a:lvl4pPr>
            <a:lvl5pPr marL="2049163" indent="-220631">
              <a:defRPr>
                <a:solidFill>
                  <a:schemeClr val="tx1"/>
                </a:solidFill>
                <a:latin typeface="Arial" panose="020B0604020202020204" pitchFamily="34" charset="0"/>
                <a:cs typeface="Arial" panose="020B0604020202020204" pitchFamily="34" charset="0"/>
              </a:defRPr>
            </a:lvl5pPr>
            <a:lvl6pPr marL="2506296"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3429"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0562"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7695" indent="-2206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23A88B-A079-E844-AD5B-55BA8C6E17CE}"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5B0D84F9-10A0-B1E3-26B4-0AAECABC64FA}"/>
              </a:ext>
            </a:extLst>
          </p:cNvPr>
          <p:cNvSpPr>
            <a:spLocks noGrp="1"/>
          </p:cNvSpPr>
          <p:nvPr>
            <p:ph type="dt" sz="half" idx="10"/>
          </p:nvPr>
        </p:nvSpPr>
        <p:spPr/>
        <p:txBody>
          <a:bodyPr/>
          <a:lstStyle>
            <a:lvl1pPr>
              <a:defRPr/>
            </a:lvl1pPr>
          </a:lstStyle>
          <a:p>
            <a:pPr>
              <a:defRPr/>
            </a:pPr>
            <a:fld id="{05BB5D8F-E7CB-0748-9E42-6DF37E6A4FA5}" type="datetime1">
              <a:rPr lang="en-US"/>
              <a:pPr>
                <a:defRPr/>
              </a:pPr>
              <a:t>12/28/2023</a:t>
            </a:fld>
            <a:endParaRPr lang="en-US" dirty="0"/>
          </a:p>
        </p:txBody>
      </p:sp>
      <p:sp>
        <p:nvSpPr>
          <p:cNvPr id="5" name="Footer Placeholder 4">
            <a:extLst>
              <a:ext uri="{FF2B5EF4-FFF2-40B4-BE49-F238E27FC236}">
                <a16:creationId xmlns:a16="http://schemas.microsoft.com/office/drawing/2014/main" id="{430FC2D2-EA23-0ED8-749B-0CA3DC5F4AE2}"/>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BD8CC36B-6F64-F5E9-35FC-46436AE51575}"/>
              </a:ext>
            </a:extLst>
          </p:cNvPr>
          <p:cNvSpPr>
            <a:spLocks noGrp="1"/>
          </p:cNvSpPr>
          <p:nvPr>
            <p:ph type="sldNum" sz="quarter" idx="12"/>
          </p:nvPr>
        </p:nvSpPr>
        <p:spPr/>
        <p:txBody>
          <a:bodyPr/>
          <a:lstStyle>
            <a:lvl1pPr>
              <a:defRPr/>
            </a:lvl1pPr>
          </a:lstStyle>
          <a:p>
            <a:fld id="{AD1B19CC-A06F-1548-A993-10318ECEA9BF}" type="slidenum">
              <a:rPr lang="en-US" altLang="en-US"/>
              <a:pPr/>
              <a:t>‹#›</a:t>
            </a:fld>
            <a:endParaRPr lang="en-US" altLang="en-US"/>
          </a:p>
        </p:txBody>
      </p:sp>
    </p:spTree>
    <p:extLst>
      <p:ext uri="{BB962C8B-B14F-4D97-AF65-F5344CB8AC3E}">
        <p14:creationId xmlns:p14="http://schemas.microsoft.com/office/powerpoint/2010/main" val="1298578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91505-4357-ACCB-C0BF-3FE65A2E397D}"/>
              </a:ext>
            </a:extLst>
          </p:cNvPr>
          <p:cNvSpPr>
            <a:spLocks noGrp="1"/>
          </p:cNvSpPr>
          <p:nvPr>
            <p:ph type="dt" sz="half" idx="10"/>
          </p:nvPr>
        </p:nvSpPr>
        <p:spPr/>
        <p:txBody>
          <a:bodyPr/>
          <a:lstStyle>
            <a:lvl1pPr>
              <a:defRPr/>
            </a:lvl1pPr>
          </a:lstStyle>
          <a:p>
            <a:pPr>
              <a:defRPr/>
            </a:pPr>
            <a:fld id="{0CB9B1ED-06AC-834D-8C6C-A76379FBE4BE}" type="datetime1">
              <a:rPr lang="en-US"/>
              <a:pPr>
                <a:defRPr/>
              </a:pPr>
              <a:t>12/28/2023</a:t>
            </a:fld>
            <a:endParaRPr lang="en-US" dirty="0"/>
          </a:p>
        </p:txBody>
      </p:sp>
      <p:sp>
        <p:nvSpPr>
          <p:cNvPr id="5" name="Footer Placeholder 4">
            <a:extLst>
              <a:ext uri="{FF2B5EF4-FFF2-40B4-BE49-F238E27FC236}">
                <a16:creationId xmlns:a16="http://schemas.microsoft.com/office/drawing/2014/main" id="{86C04727-48D7-51DC-00E2-19A2AC082C13}"/>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2602A64E-B02C-3754-2A8D-FD5046623B20}"/>
              </a:ext>
            </a:extLst>
          </p:cNvPr>
          <p:cNvSpPr>
            <a:spLocks noGrp="1"/>
          </p:cNvSpPr>
          <p:nvPr>
            <p:ph type="sldNum" sz="quarter" idx="12"/>
          </p:nvPr>
        </p:nvSpPr>
        <p:spPr/>
        <p:txBody>
          <a:bodyPr/>
          <a:lstStyle>
            <a:lvl1pPr>
              <a:defRPr/>
            </a:lvl1pPr>
          </a:lstStyle>
          <a:p>
            <a:fld id="{5E9FBB30-0794-AD48-BFCB-C428D0D3999E}" type="slidenum">
              <a:rPr lang="en-US" altLang="en-US"/>
              <a:pPr/>
              <a:t>‹#›</a:t>
            </a:fld>
            <a:endParaRPr lang="en-US" altLang="en-US"/>
          </a:p>
        </p:txBody>
      </p:sp>
    </p:spTree>
    <p:extLst>
      <p:ext uri="{BB962C8B-B14F-4D97-AF65-F5344CB8AC3E}">
        <p14:creationId xmlns:p14="http://schemas.microsoft.com/office/powerpoint/2010/main" val="177046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5ABFA-7911-CF4A-3B6B-9BF8C2914724}"/>
              </a:ext>
            </a:extLst>
          </p:cNvPr>
          <p:cNvSpPr>
            <a:spLocks noGrp="1"/>
          </p:cNvSpPr>
          <p:nvPr>
            <p:ph type="dt" sz="half" idx="10"/>
          </p:nvPr>
        </p:nvSpPr>
        <p:spPr/>
        <p:txBody>
          <a:bodyPr/>
          <a:lstStyle>
            <a:lvl1pPr>
              <a:defRPr/>
            </a:lvl1pPr>
          </a:lstStyle>
          <a:p>
            <a:pPr>
              <a:defRPr/>
            </a:pPr>
            <a:fld id="{5CF1A3FF-5C02-7B4D-85EE-14701202F857}" type="datetime1">
              <a:rPr lang="en-US"/>
              <a:pPr>
                <a:defRPr/>
              </a:pPr>
              <a:t>12/28/2023</a:t>
            </a:fld>
            <a:endParaRPr lang="en-US" dirty="0"/>
          </a:p>
        </p:txBody>
      </p:sp>
      <p:sp>
        <p:nvSpPr>
          <p:cNvPr id="5" name="Footer Placeholder 4">
            <a:extLst>
              <a:ext uri="{FF2B5EF4-FFF2-40B4-BE49-F238E27FC236}">
                <a16:creationId xmlns:a16="http://schemas.microsoft.com/office/drawing/2014/main" id="{19ADC226-639B-3560-EAF9-77983F7E7E55}"/>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11CE5E96-CAFF-FC17-DAFA-F44E99A5242B}"/>
              </a:ext>
            </a:extLst>
          </p:cNvPr>
          <p:cNvSpPr>
            <a:spLocks noGrp="1"/>
          </p:cNvSpPr>
          <p:nvPr>
            <p:ph type="sldNum" sz="quarter" idx="12"/>
          </p:nvPr>
        </p:nvSpPr>
        <p:spPr/>
        <p:txBody>
          <a:bodyPr/>
          <a:lstStyle>
            <a:lvl1pPr>
              <a:defRPr/>
            </a:lvl1pPr>
          </a:lstStyle>
          <a:p>
            <a:fld id="{F91F672A-AD6E-6A47-8B28-895754C00479}" type="slidenum">
              <a:rPr lang="en-US" altLang="en-US"/>
              <a:pPr/>
              <a:t>‹#›</a:t>
            </a:fld>
            <a:endParaRPr lang="en-US" altLang="en-US"/>
          </a:p>
        </p:txBody>
      </p:sp>
    </p:spTree>
    <p:extLst>
      <p:ext uri="{BB962C8B-B14F-4D97-AF65-F5344CB8AC3E}">
        <p14:creationId xmlns:p14="http://schemas.microsoft.com/office/powerpoint/2010/main" val="722973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7CC6357D-B929-2224-45C4-155D361FB1C7}"/>
              </a:ext>
            </a:extLst>
          </p:cNvPr>
          <p:cNvSpPr>
            <a:spLocks noGrp="1"/>
          </p:cNvSpPr>
          <p:nvPr>
            <p:ph type="dt" sz="half" idx="10"/>
          </p:nvPr>
        </p:nvSpPr>
        <p:spPr/>
        <p:txBody>
          <a:bodyPr/>
          <a:lstStyle>
            <a:lvl1pPr>
              <a:defRPr/>
            </a:lvl1pPr>
          </a:lstStyle>
          <a:p>
            <a:pPr>
              <a:defRPr/>
            </a:pPr>
            <a:fld id="{08A4BFF9-C86C-9B4A-83F2-9E6ABE597794}" type="datetime1">
              <a:rPr lang="en-US"/>
              <a:pPr>
                <a:defRPr/>
              </a:pPr>
              <a:t>12/28/2023</a:t>
            </a:fld>
            <a:endParaRPr lang="en-US" dirty="0"/>
          </a:p>
        </p:txBody>
      </p:sp>
      <p:sp>
        <p:nvSpPr>
          <p:cNvPr id="5" name="Footer Placeholder 4">
            <a:extLst>
              <a:ext uri="{FF2B5EF4-FFF2-40B4-BE49-F238E27FC236}">
                <a16:creationId xmlns:a16="http://schemas.microsoft.com/office/drawing/2014/main" id="{DD61D9F1-BA5A-2388-171B-2CEFDA1FD0EC}"/>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C9213A65-F13F-D394-8B64-4E135226B8A6}"/>
              </a:ext>
            </a:extLst>
          </p:cNvPr>
          <p:cNvSpPr>
            <a:spLocks noGrp="1"/>
          </p:cNvSpPr>
          <p:nvPr>
            <p:ph type="sldNum" sz="quarter" idx="12"/>
          </p:nvPr>
        </p:nvSpPr>
        <p:spPr/>
        <p:txBody>
          <a:bodyPr/>
          <a:lstStyle>
            <a:lvl1pPr>
              <a:defRPr/>
            </a:lvl1pPr>
          </a:lstStyle>
          <a:p>
            <a:fld id="{F2618A53-CF5F-7442-A3FD-F58D35C5B086}" type="slidenum">
              <a:rPr lang="en-US" altLang="en-US"/>
              <a:pPr/>
              <a:t>‹#›</a:t>
            </a:fld>
            <a:endParaRPr lang="en-US" altLang="en-US"/>
          </a:p>
        </p:txBody>
      </p:sp>
    </p:spTree>
    <p:extLst>
      <p:ext uri="{BB962C8B-B14F-4D97-AF65-F5344CB8AC3E}">
        <p14:creationId xmlns:p14="http://schemas.microsoft.com/office/powerpoint/2010/main" val="161576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79D39-89C3-DBCE-F2DC-9759C7AF83E7}"/>
              </a:ext>
            </a:extLst>
          </p:cNvPr>
          <p:cNvSpPr>
            <a:spLocks noGrp="1"/>
          </p:cNvSpPr>
          <p:nvPr>
            <p:ph type="dt" sz="half" idx="10"/>
          </p:nvPr>
        </p:nvSpPr>
        <p:spPr/>
        <p:txBody>
          <a:bodyPr/>
          <a:lstStyle>
            <a:lvl1pPr>
              <a:defRPr/>
            </a:lvl1pPr>
          </a:lstStyle>
          <a:p>
            <a:pPr>
              <a:defRPr/>
            </a:pPr>
            <a:fld id="{BAF3E969-1D5D-4F4D-AA71-4A474B2EFA21}" type="datetime1">
              <a:rPr lang="en-US"/>
              <a:pPr>
                <a:defRPr/>
              </a:pPr>
              <a:t>12/28/2023</a:t>
            </a:fld>
            <a:endParaRPr lang="en-US" dirty="0"/>
          </a:p>
        </p:txBody>
      </p:sp>
      <p:sp>
        <p:nvSpPr>
          <p:cNvPr id="5" name="Footer Placeholder 4">
            <a:extLst>
              <a:ext uri="{FF2B5EF4-FFF2-40B4-BE49-F238E27FC236}">
                <a16:creationId xmlns:a16="http://schemas.microsoft.com/office/drawing/2014/main" id="{18544A4B-CB79-1A5A-5347-AFE3C4779879}"/>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37697F37-447B-CD73-0407-8B996E5CBA3D}"/>
              </a:ext>
            </a:extLst>
          </p:cNvPr>
          <p:cNvSpPr>
            <a:spLocks noGrp="1"/>
          </p:cNvSpPr>
          <p:nvPr>
            <p:ph type="sldNum" sz="quarter" idx="12"/>
          </p:nvPr>
        </p:nvSpPr>
        <p:spPr/>
        <p:txBody>
          <a:bodyPr/>
          <a:lstStyle>
            <a:lvl1pPr>
              <a:defRPr/>
            </a:lvl1pPr>
          </a:lstStyle>
          <a:p>
            <a:fld id="{194A3D1C-ED56-0F4A-9072-06307019A719}" type="slidenum">
              <a:rPr lang="en-US" altLang="en-US"/>
              <a:pPr/>
              <a:t>‹#›</a:t>
            </a:fld>
            <a:endParaRPr lang="en-US" altLang="en-US"/>
          </a:p>
        </p:txBody>
      </p:sp>
    </p:spTree>
    <p:extLst>
      <p:ext uri="{BB962C8B-B14F-4D97-AF65-F5344CB8AC3E}">
        <p14:creationId xmlns:p14="http://schemas.microsoft.com/office/powerpoint/2010/main" val="609892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608246-EE42-52A9-B667-3B187D8A9B3A}"/>
              </a:ext>
            </a:extLst>
          </p:cNvPr>
          <p:cNvSpPr>
            <a:spLocks noGrp="1"/>
          </p:cNvSpPr>
          <p:nvPr>
            <p:ph type="dt" sz="half" idx="10"/>
          </p:nvPr>
        </p:nvSpPr>
        <p:spPr/>
        <p:txBody>
          <a:bodyPr/>
          <a:lstStyle>
            <a:lvl1pPr>
              <a:defRPr/>
            </a:lvl1pPr>
          </a:lstStyle>
          <a:p>
            <a:pPr>
              <a:defRPr/>
            </a:pPr>
            <a:fld id="{5FED234F-2D6C-0246-9FF3-0909E9829F1F}" type="datetime1">
              <a:rPr lang="en-US"/>
              <a:pPr>
                <a:defRPr/>
              </a:pPr>
              <a:t>12/28/2023</a:t>
            </a:fld>
            <a:endParaRPr lang="en-US" dirty="0"/>
          </a:p>
        </p:txBody>
      </p:sp>
      <p:sp>
        <p:nvSpPr>
          <p:cNvPr id="5" name="Footer Placeholder 4">
            <a:extLst>
              <a:ext uri="{FF2B5EF4-FFF2-40B4-BE49-F238E27FC236}">
                <a16:creationId xmlns:a16="http://schemas.microsoft.com/office/drawing/2014/main" id="{F8BFFCC5-A0AD-575F-E391-BC8CDCC01BFF}"/>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759DDDBF-D2FE-F6EA-086D-48A51AE9C7AB}"/>
              </a:ext>
            </a:extLst>
          </p:cNvPr>
          <p:cNvSpPr>
            <a:spLocks noGrp="1"/>
          </p:cNvSpPr>
          <p:nvPr>
            <p:ph type="sldNum" sz="quarter" idx="12"/>
          </p:nvPr>
        </p:nvSpPr>
        <p:spPr/>
        <p:txBody>
          <a:bodyPr/>
          <a:lstStyle>
            <a:lvl1pPr>
              <a:defRPr/>
            </a:lvl1pPr>
          </a:lstStyle>
          <a:p>
            <a:fld id="{F3B068A6-C2AC-0843-9176-E143EE7D2234}" type="slidenum">
              <a:rPr lang="en-US" altLang="en-US"/>
              <a:pPr/>
              <a:t>‹#›</a:t>
            </a:fld>
            <a:endParaRPr lang="en-US" altLang="en-US"/>
          </a:p>
        </p:txBody>
      </p:sp>
    </p:spTree>
    <p:extLst>
      <p:ext uri="{BB962C8B-B14F-4D97-AF65-F5344CB8AC3E}">
        <p14:creationId xmlns:p14="http://schemas.microsoft.com/office/powerpoint/2010/main" val="1161419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124610-C814-1E5B-B7BB-9524B1068052}"/>
              </a:ext>
            </a:extLst>
          </p:cNvPr>
          <p:cNvSpPr>
            <a:spLocks noGrp="1"/>
          </p:cNvSpPr>
          <p:nvPr>
            <p:ph type="dt" sz="half" idx="10"/>
          </p:nvPr>
        </p:nvSpPr>
        <p:spPr/>
        <p:txBody>
          <a:bodyPr/>
          <a:lstStyle>
            <a:lvl1pPr>
              <a:defRPr/>
            </a:lvl1pPr>
          </a:lstStyle>
          <a:p>
            <a:pPr>
              <a:defRPr/>
            </a:pPr>
            <a:fld id="{AC4B4509-745F-DB40-847B-74856ED36AF7}" type="datetime1">
              <a:rPr lang="en-US"/>
              <a:pPr>
                <a:defRPr/>
              </a:pPr>
              <a:t>12/28/2023</a:t>
            </a:fld>
            <a:endParaRPr lang="en-US" dirty="0"/>
          </a:p>
        </p:txBody>
      </p:sp>
      <p:sp>
        <p:nvSpPr>
          <p:cNvPr id="6" name="Footer Placeholder 4">
            <a:extLst>
              <a:ext uri="{FF2B5EF4-FFF2-40B4-BE49-F238E27FC236}">
                <a16:creationId xmlns:a16="http://schemas.microsoft.com/office/drawing/2014/main" id="{E2B452DA-D0E3-07F1-6F85-9E1B3269A80D}"/>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34AD3D2A-12A9-0DFB-CF3E-3B228864EED1}"/>
              </a:ext>
            </a:extLst>
          </p:cNvPr>
          <p:cNvSpPr>
            <a:spLocks noGrp="1"/>
          </p:cNvSpPr>
          <p:nvPr>
            <p:ph type="sldNum" sz="quarter" idx="12"/>
          </p:nvPr>
        </p:nvSpPr>
        <p:spPr/>
        <p:txBody>
          <a:bodyPr/>
          <a:lstStyle>
            <a:lvl1pPr>
              <a:defRPr/>
            </a:lvl1pPr>
          </a:lstStyle>
          <a:p>
            <a:fld id="{17E620F3-9A00-564F-BCBE-5C0E2192E370}" type="slidenum">
              <a:rPr lang="en-US" altLang="en-US"/>
              <a:pPr/>
              <a:t>‹#›</a:t>
            </a:fld>
            <a:endParaRPr lang="en-US" altLang="en-US"/>
          </a:p>
        </p:txBody>
      </p:sp>
    </p:spTree>
    <p:extLst>
      <p:ext uri="{BB962C8B-B14F-4D97-AF65-F5344CB8AC3E}">
        <p14:creationId xmlns:p14="http://schemas.microsoft.com/office/powerpoint/2010/main" val="2983139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27CB089-5457-F329-DE50-DE29B3262236}"/>
              </a:ext>
            </a:extLst>
          </p:cNvPr>
          <p:cNvSpPr>
            <a:spLocks noGrp="1"/>
          </p:cNvSpPr>
          <p:nvPr>
            <p:ph type="dt" sz="half" idx="10"/>
          </p:nvPr>
        </p:nvSpPr>
        <p:spPr/>
        <p:txBody>
          <a:bodyPr/>
          <a:lstStyle>
            <a:lvl1pPr>
              <a:defRPr/>
            </a:lvl1pPr>
          </a:lstStyle>
          <a:p>
            <a:pPr>
              <a:defRPr/>
            </a:pPr>
            <a:fld id="{9852EA6C-40A3-394C-9783-88380CECA2C8}" type="datetime1">
              <a:rPr lang="en-US"/>
              <a:pPr>
                <a:defRPr/>
              </a:pPr>
              <a:t>12/28/2023</a:t>
            </a:fld>
            <a:endParaRPr lang="en-US" dirty="0"/>
          </a:p>
        </p:txBody>
      </p:sp>
      <p:sp>
        <p:nvSpPr>
          <p:cNvPr id="8" name="Footer Placeholder 4">
            <a:extLst>
              <a:ext uri="{FF2B5EF4-FFF2-40B4-BE49-F238E27FC236}">
                <a16:creationId xmlns:a16="http://schemas.microsoft.com/office/drawing/2014/main" id="{13B56175-666A-E0B2-C961-47934A4BB8C6}"/>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9" name="Slide Number Placeholder 5">
            <a:extLst>
              <a:ext uri="{FF2B5EF4-FFF2-40B4-BE49-F238E27FC236}">
                <a16:creationId xmlns:a16="http://schemas.microsoft.com/office/drawing/2014/main" id="{CBBB1911-A05C-A798-4E68-F24028F937E4}"/>
              </a:ext>
            </a:extLst>
          </p:cNvPr>
          <p:cNvSpPr>
            <a:spLocks noGrp="1"/>
          </p:cNvSpPr>
          <p:nvPr>
            <p:ph type="sldNum" sz="quarter" idx="12"/>
          </p:nvPr>
        </p:nvSpPr>
        <p:spPr/>
        <p:txBody>
          <a:bodyPr/>
          <a:lstStyle>
            <a:lvl1pPr>
              <a:defRPr/>
            </a:lvl1pPr>
          </a:lstStyle>
          <a:p>
            <a:fld id="{F8B59235-7CA7-5D46-BE91-B70CB4FDD41C}" type="slidenum">
              <a:rPr lang="en-US" altLang="en-US"/>
              <a:pPr/>
              <a:t>‹#›</a:t>
            </a:fld>
            <a:endParaRPr lang="en-US" altLang="en-US"/>
          </a:p>
        </p:txBody>
      </p:sp>
    </p:spTree>
    <p:extLst>
      <p:ext uri="{BB962C8B-B14F-4D97-AF65-F5344CB8AC3E}">
        <p14:creationId xmlns:p14="http://schemas.microsoft.com/office/powerpoint/2010/main" val="242308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4F17D3-C15F-AD60-D9D1-F09600CA7337}"/>
              </a:ext>
            </a:extLst>
          </p:cNvPr>
          <p:cNvSpPr>
            <a:spLocks noGrp="1"/>
          </p:cNvSpPr>
          <p:nvPr>
            <p:ph type="dt" sz="half" idx="10"/>
          </p:nvPr>
        </p:nvSpPr>
        <p:spPr/>
        <p:txBody>
          <a:bodyPr/>
          <a:lstStyle>
            <a:lvl1pPr>
              <a:defRPr/>
            </a:lvl1pPr>
          </a:lstStyle>
          <a:p>
            <a:pPr>
              <a:defRPr/>
            </a:pPr>
            <a:fld id="{C92FF024-EE45-6649-8FEB-23AA03448217}" type="datetime1">
              <a:rPr lang="en-US"/>
              <a:pPr>
                <a:defRPr/>
              </a:pPr>
              <a:t>12/28/2023</a:t>
            </a:fld>
            <a:endParaRPr lang="en-US" dirty="0"/>
          </a:p>
        </p:txBody>
      </p:sp>
      <p:sp>
        <p:nvSpPr>
          <p:cNvPr id="4" name="Footer Placeholder 4">
            <a:extLst>
              <a:ext uri="{FF2B5EF4-FFF2-40B4-BE49-F238E27FC236}">
                <a16:creationId xmlns:a16="http://schemas.microsoft.com/office/drawing/2014/main" id="{307278CD-64E6-405D-357D-68CAC12BD743}"/>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5" name="Slide Number Placeholder 5">
            <a:extLst>
              <a:ext uri="{FF2B5EF4-FFF2-40B4-BE49-F238E27FC236}">
                <a16:creationId xmlns:a16="http://schemas.microsoft.com/office/drawing/2014/main" id="{DD838209-3B13-FD28-3086-38CD83C45F64}"/>
              </a:ext>
            </a:extLst>
          </p:cNvPr>
          <p:cNvSpPr>
            <a:spLocks noGrp="1"/>
          </p:cNvSpPr>
          <p:nvPr>
            <p:ph type="sldNum" sz="quarter" idx="12"/>
          </p:nvPr>
        </p:nvSpPr>
        <p:spPr/>
        <p:txBody>
          <a:bodyPr/>
          <a:lstStyle>
            <a:lvl1pPr>
              <a:defRPr/>
            </a:lvl1pPr>
          </a:lstStyle>
          <a:p>
            <a:fld id="{FA715D9A-D72A-2B47-8CFC-0F3A83456AAD}" type="slidenum">
              <a:rPr lang="en-US" altLang="en-US"/>
              <a:pPr/>
              <a:t>‹#›</a:t>
            </a:fld>
            <a:endParaRPr lang="en-US" altLang="en-US"/>
          </a:p>
        </p:txBody>
      </p:sp>
    </p:spTree>
    <p:extLst>
      <p:ext uri="{BB962C8B-B14F-4D97-AF65-F5344CB8AC3E}">
        <p14:creationId xmlns:p14="http://schemas.microsoft.com/office/powerpoint/2010/main" val="415370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FC9CF5F-08A5-58C5-6F14-80FE46356418}"/>
              </a:ext>
            </a:extLst>
          </p:cNvPr>
          <p:cNvSpPr>
            <a:spLocks noGrp="1"/>
          </p:cNvSpPr>
          <p:nvPr>
            <p:ph type="dt" sz="half" idx="10"/>
          </p:nvPr>
        </p:nvSpPr>
        <p:spPr/>
        <p:txBody>
          <a:bodyPr/>
          <a:lstStyle>
            <a:lvl1pPr>
              <a:defRPr/>
            </a:lvl1pPr>
          </a:lstStyle>
          <a:p>
            <a:pPr>
              <a:defRPr/>
            </a:pPr>
            <a:fld id="{75BDC146-7A8F-B34C-B586-FEBBF9088902}" type="datetime1">
              <a:rPr lang="en-US"/>
              <a:pPr>
                <a:defRPr/>
              </a:pPr>
              <a:t>12/28/2023</a:t>
            </a:fld>
            <a:endParaRPr lang="en-US" dirty="0"/>
          </a:p>
        </p:txBody>
      </p:sp>
      <p:sp>
        <p:nvSpPr>
          <p:cNvPr id="3" name="Footer Placeholder 4">
            <a:extLst>
              <a:ext uri="{FF2B5EF4-FFF2-40B4-BE49-F238E27FC236}">
                <a16:creationId xmlns:a16="http://schemas.microsoft.com/office/drawing/2014/main" id="{13FEFF8A-C91C-9B33-3E12-99D6EE48D551}"/>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4" name="Slide Number Placeholder 5">
            <a:extLst>
              <a:ext uri="{FF2B5EF4-FFF2-40B4-BE49-F238E27FC236}">
                <a16:creationId xmlns:a16="http://schemas.microsoft.com/office/drawing/2014/main" id="{06020126-70A7-A9C1-4F28-0CC616FEE8B8}"/>
              </a:ext>
            </a:extLst>
          </p:cNvPr>
          <p:cNvSpPr>
            <a:spLocks noGrp="1"/>
          </p:cNvSpPr>
          <p:nvPr>
            <p:ph type="sldNum" sz="quarter" idx="12"/>
          </p:nvPr>
        </p:nvSpPr>
        <p:spPr/>
        <p:txBody>
          <a:bodyPr/>
          <a:lstStyle>
            <a:lvl1pPr>
              <a:defRPr/>
            </a:lvl1pPr>
          </a:lstStyle>
          <a:p>
            <a:fld id="{8B12EF4C-4ADD-1346-8E45-A823F127D7CD}" type="slidenum">
              <a:rPr lang="en-US" altLang="en-US"/>
              <a:pPr/>
              <a:t>‹#›</a:t>
            </a:fld>
            <a:endParaRPr lang="en-US" altLang="en-US"/>
          </a:p>
        </p:txBody>
      </p:sp>
    </p:spTree>
    <p:extLst>
      <p:ext uri="{BB962C8B-B14F-4D97-AF65-F5344CB8AC3E}">
        <p14:creationId xmlns:p14="http://schemas.microsoft.com/office/powerpoint/2010/main" val="2669571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6D54E89E-FD88-E49A-C194-4D26B52F63CE}"/>
              </a:ext>
            </a:extLst>
          </p:cNvPr>
          <p:cNvSpPr>
            <a:spLocks noGrp="1"/>
          </p:cNvSpPr>
          <p:nvPr>
            <p:ph type="dt" sz="half" idx="10"/>
          </p:nvPr>
        </p:nvSpPr>
        <p:spPr/>
        <p:txBody>
          <a:bodyPr/>
          <a:lstStyle>
            <a:lvl1pPr>
              <a:defRPr/>
            </a:lvl1pPr>
          </a:lstStyle>
          <a:p>
            <a:pPr>
              <a:defRPr/>
            </a:pPr>
            <a:fld id="{A57D264D-6342-B044-B908-F436C8850E05}" type="datetime1">
              <a:rPr lang="en-US"/>
              <a:pPr>
                <a:defRPr/>
              </a:pPr>
              <a:t>12/28/2023</a:t>
            </a:fld>
            <a:endParaRPr lang="en-US" dirty="0"/>
          </a:p>
        </p:txBody>
      </p:sp>
      <p:sp>
        <p:nvSpPr>
          <p:cNvPr id="6" name="Footer Placeholder 4">
            <a:extLst>
              <a:ext uri="{FF2B5EF4-FFF2-40B4-BE49-F238E27FC236}">
                <a16:creationId xmlns:a16="http://schemas.microsoft.com/office/drawing/2014/main" id="{84E6D428-0793-CDD6-37B5-B2BDE72CF47E}"/>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5B44FF13-C9C6-92D2-E33F-5628660D37F5}"/>
              </a:ext>
            </a:extLst>
          </p:cNvPr>
          <p:cNvSpPr>
            <a:spLocks noGrp="1"/>
          </p:cNvSpPr>
          <p:nvPr>
            <p:ph type="sldNum" sz="quarter" idx="12"/>
          </p:nvPr>
        </p:nvSpPr>
        <p:spPr/>
        <p:txBody>
          <a:bodyPr/>
          <a:lstStyle>
            <a:lvl1pPr>
              <a:defRPr/>
            </a:lvl1pPr>
          </a:lstStyle>
          <a:p>
            <a:fld id="{324345EA-7ED5-5D43-B8AD-68C68B920785}" type="slidenum">
              <a:rPr lang="en-US" altLang="en-US"/>
              <a:pPr/>
              <a:t>‹#›</a:t>
            </a:fld>
            <a:endParaRPr lang="en-US" altLang="en-US"/>
          </a:p>
        </p:txBody>
      </p:sp>
    </p:spTree>
    <p:extLst>
      <p:ext uri="{BB962C8B-B14F-4D97-AF65-F5344CB8AC3E}">
        <p14:creationId xmlns:p14="http://schemas.microsoft.com/office/powerpoint/2010/main" val="30246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EED49-0972-7DA4-805A-087C6DF4DA22}"/>
              </a:ext>
            </a:extLst>
          </p:cNvPr>
          <p:cNvSpPr>
            <a:spLocks noGrp="1"/>
          </p:cNvSpPr>
          <p:nvPr>
            <p:ph type="dt" sz="half" idx="10"/>
          </p:nvPr>
        </p:nvSpPr>
        <p:spPr/>
        <p:txBody>
          <a:bodyPr/>
          <a:lstStyle>
            <a:lvl1pPr>
              <a:defRPr/>
            </a:lvl1pPr>
          </a:lstStyle>
          <a:p>
            <a:pPr>
              <a:defRPr/>
            </a:pPr>
            <a:fld id="{B91D324F-7A86-A247-A22C-BCCC32882075}" type="datetime1">
              <a:rPr lang="en-US"/>
              <a:pPr>
                <a:defRPr/>
              </a:pPr>
              <a:t>12/28/2023</a:t>
            </a:fld>
            <a:endParaRPr lang="en-US" dirty="0"/>
          </a:p>
        </p:txBody>
      </p:sp>
      <p:sp>
        <p:nvSpPr>
          <p:cNvPr id="5" name="Footer Placeholder 4">
            <a:extLst>
              <a:ext uri="{FF2B5EF4-FFF2-40B4-BE49-F238E27FC236}">
                <a16:creationId xmlns:a16="http://schemas.microsoft.com/office/drawing/2014/main" id="{62C4E010-C1B2-1553-BAAE-585F44DF1144}"/>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2A5DE61B-32C6-3B33-C0A6-6260C0A1F27D}"/>
              </a:ext>
            </a:extLst>
          </p:cNvPr>
          <p:cNvSpPr>
            <a:spLocks noGrp="1"/>
          </p:cNvSpPr>
          <p:nvPr>
            <p:ph type="sldNum" sz="quarter" idx="12"/>
          </p:nvPr>
        </p:nvSpPr>
        <p:spPr/>
        <p:txBody>
          <a:bodyPr/>
          <a:lstStyle>
            <a:lvl1pPr>
              <a:defRPr/>
            </a:lvl1pPr>
          </a:lstStyle>
          <a:p>
            <a:fld id="{894D32BD-3764-F34D-9D2C-BB81FB7E8D39}" type="slidenum">
              <a:rPr lang="en-US" altLang="en-US"/>
              <a:pPr/>
              <a:t>‹#›</a:t>
            </a:fld>
            <a:endParaRPr lang="en-US" altLang="en-US"/>
          </a:p>
        </p:txBody>
      </p:sp>
    </p:spTree>
    <p:extLst>
      <p:ext uri="{BB962C8B-B14F-4D97-AF65-F5344CB8AC3E}">
        <p14:creationId xmlns:p14="http://schemas.microsoft.com/office/powerpoint/2010/main" val="1054497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5475B98D-75D3-EAB8-9440-92DDAA264885}"/>
              </a:ext>
            </a:extLst>
          </p:cNvPr>
          <p:cNvSpPr>
            <a:spLocks noGrp="1"/>
          </p:cNvSpPr>
          <p:nvPr>
            <p:ph type="dt" sz="half" idx="10"/>
          </p:nvPr>
        </p:nvSpPr>
        <p:spPr/>
        <p:txBody>
          <a:bodyPr/>
          <a:lstStyle>
            <a:lvl1pPr>
              <a:defRPr/>
            </a:lvl1pPr>
          </a:lstStyle>
          <a:p>
            <a:pPr>
              <a:defRPr/>
            </a:pPr>
            <a:fld id="{3092469B-F1F4-F54C-842F-B7186B0E19BF}" type="datetime1">
              <a:rPr lang="en-US"/>
              <a:pPr>
                <a:defRPr/>
              </a:pPr>
              <a:t>12/28/2023</a:t>
            </a:fld>
            <a:endParaRPr lang="en-US" dirty="0"/>
          </a:p>
        </p:txBody>
      </p:sp>
      <p:sp>
        <p:nvSpPr>
          <p:cNvPr id="6" name="Footer Placeholder 4">
            <a:extLst>
              <a:ext uri="{FF2B5EF4-FFF2-40B4-BE49-F238E27FC236}">
                <a16:creationId xmlns:a16="http://schemas.microsoft.com/office/drawing/2014/main" id="{22A60E1A-06B4-983B-CB0C-F818FE5F6E04}"/>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BC82AC01-A6A0-0C57-A019-45427A8ED1F0}"/>
              </a:ext>
            </a:extLst>
          </p:cNvPr>
          <p:cNvSpPr>
            <a:spLocks noGrp="1"/>
          </p:cNvSpPr>
          <p:nvPr>
            <p:ph type="sldNum" sz="quarter" idx="12"/>
          </p:nvPr>
        </p:nvSpPr>
        <p:spPr/>
        <p:txBody>
          <a:bodyPr/>
          <a:lstStyle>
            <a:lvl1pPr>
              <a:defRPr/>
            </a:lvl1pPr>
          </a:lstStyle>
          <a:p>
            <a:fld id="{9F9C03E2-579D-644B-9156-B4047F92F254}" type="slidenum">
              <a:rPr lang="en-US" altLang="en-US"/>
              <a:pPr/>
              <a:t>‹#›</a:t>
            </a:fld>
            <a:endParaRPr lang="en-US" altLang="en-US"/>
          </a:p>
        </p:txBody>
      </p:sp>
    </p:spTree>
    <p:extLst>
      <p:ext uri="{BB962C8B-B14F-4D97-AF65-F5344CB8AC3E}">
        <p14:creationId xmlns:p14="http://schemas.microsoft.com/office/powerpoint/2010/main" val="1539573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790F4-82F4-710A-4343-A00EAB49AEBA}"/>
              </a:ext>
            </a:extLst>
          </p:cNvPr>
          <p:cNvSpPr>
            <a:spLocks noGrp="1"/>
          </p:cNvSpPr>
          <p:nvPr>
            <p:ph type="dt" sz="half" idx="10"/>
          </p:nvPr>
        </p:nvSpPr>
        <p:spPr/>
        <p:txBody>
          <a:bodyPr/>
          <a:lstStyle>
            <a:lvl1pPr>
              <a:defRPr/>
            </a:lvl1pPr>
          </a:lstStyle>
          <a:p>
            <a:pPr>
              <a:defRPr/>
            </a:pPr>
            <a:fld id="{E28DD08D-395D-5D42-8A54-66A2BC67729D}" type="datetime1">
              <a:rPr lang="en-US"/>
              <a:pPr>
                <a:defRPr/>
              </a:pPr>
              <a:t>12/28/2023</a:t>
            </a:fld>
            <a:endParaRPr lang="en-US" dirty="0"/>
          </a:p>
        </p:txBody>
      </p:sp>
      <p:sp>
        <p:nvSpPr>
          <p:cNvPr id="5" name="Footer Placeholder 4">
            <a:extLst>
              <a:ext uri="{FF2B5EF4-FFF2-40B4-BE49-F238E27FC236}">
                <a16:creationId xmlns:a16="http://schemas.microsoft.com/office/drawing/2014/main" id="{1E9E3ED8-5818-49EB-F0DF-D3C6DEF58BBF}"/>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A70535B1-A74A-D571-6911-479F47702F17}"/>
              </a:ext>
            </a:extLst>
          </p:cNvPr>
          <p:cNvSpPr>
            <a:spLocks noGrp="1"/>
          </p:cNvSpPr>
          <p:nvPr>
            <p:ph type="sldNum" sz="quarter" idx="12"/>
          </p:nvPr>
        </p:nvSpPr>
        <p:spPr/>
        <p:txBody>
          <a:bodyPr/>
          <a:lstStyle>
            <a:lvl1pPr>
              <a:defRPr/>
            </a:lvl1pPr>
          </a:lstStyle>
          <a:p>
            <a:fld id="{70834F46-31BF-2347-9279-60649EE8A06B}" type="slidenum">
              <a:rPr lang="en-US" altLang="en-US"/>
              <a:pPr/>
              <a:t>‹#›</a:t>
            </a:fld>
            <a:endParaRPr lang="en-US" altLang="en-US"/>
          </a:p>
        </p:txBody>
      </p:sp>
    </p:spTree>
    <p:extLst>
      <p:ext uri="{BB962C8B-B14F-4D97-AF65-F5344CB8AC3E}">
        <p14:creationId xmlns:p14="http://schemas.microsoft.com/office/powerpoint/2010/main" val="3127920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22189-7534-9CD2-0A4D-C9BE3FB29ED8}"/>
              </a:ext>
            </a:extLst>
          </p:cNvPr>
          <p:cNvSpPr>
            <a:spLocks noGrp="1"/>
          </p:cNvSpPr>
          <p:nvPr>
            <p:ph type="dt" sz="half" idx="10"/>
          </p:nvPr>
        </p:nvSpPr>
        <p:spPr/>
        <p:txBody>
          <a:bodyPr/>
          <a:lstStyle>
            <a:lvl1pPr>
              <a:defRPr/>
            </a:lvl1pPr>
          </a:lstStyle>
          <a:p>
            <a:pPr>
              <a:defRPr/>
            </a:pPr>
            <a:fld id="{B3E7DDC1-0D78-8D4A-A889-51DB799DFDB1}" type="datetime1">
              <a:rPr lang="en-US"/>
              <a:pPr>
                <a:defRPr/>
              </a:pPr>
              <a:t>12/28/2023</a:t>
            </a:fld>
            <a:endParaRPr lang="en-US" dirty="0"/>
          </a:p>
        </p:txBody>
      </p:sp>
      <p:sp>
        <p:nvSpPr>
          <p:cNvPr id="5" name="Footer Placeholder 4">
            <a:extLst>
              <a:ext uri="{FF2B5EF4-FFF2-40B4-BE49-F238E27FC236}">
                <a16:creationId xmlns:a16="http://schemas.microsoft.com/office/drawing/2014/main" id="{D3CE1818-B452-E0A4-21D5-7A19F4050EF7}"/>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4D1AFA8F-48E0-3A01-C25E-F1091FD56396}"/>
              </a:ext>
            </a:extLst>
          </p:cNvPr>
          <p:cNvSpPr>
            <a:spLocks noGrp="1"/>
          </p:cNvSpPr>
          <p:nvPr>
            <p:ph type="sldNum" sz="quarter" idx="12"/>
          </p:nvPr>
        </p:nvSpPr>
        <p:spPr/>
        <p:txBody>
          <a:bodyPr/>
          <a:lstStyle>
            <a:lvl1pPr>
              <a:defRPr/>
            </a:lvl1pPr>
          </a:lstStyle>
          <a:p>
            <a:fld id="{C41EAB44-DFA2-8948-AFB8-08DB1DA39F62}" type="slidenum">
              <a:rPr lang="en-US" altLang="en-US"/>
              <a:pPr/>
              <a:t>‹#›</a:t>
            </a:fld>
            <a:endParaRPr lang="en-US" altLang="en-US"/>
          </a:p>
        </p:txBody>
      </p:sp>
    </p:spTree>
    <p:extLst>
      <p:ext uri="{BB962C8B-B14F-4D97-AF65-F5344CB8AC3E}">
        <p14:creationId xmlns:p14="http://schemas.microsoft.com/office/powerpoint/2010/main" val="1733850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C563F22D-02E7-B611-F7E1-02D26A34F02C}"/>
              </a:ext>
            </a:extLst>
          </p:cNvPr>
          <p:cNvSpPr>
            <a:spLocks noGrp="1"/>
          </p:cNvSpPr>
          <p:nvPr>
            <p:ph type="dt" sz="half" idx="10"/>
          </p:nvPr>
        </p:nvSpPr>
        <p:spPr/>
        <p:txBody>
          <a:bodyPr/>
          <a:lstStyle>
            <a:lvl1pPr>
              <a:defRPr/>
            </a:lvl1pPr>
          </a:lstStyle>
          <a:p>
            <a:pPr>
              <a:defRPr/>
            </a:pPr>
            <a:fld id="{16FF7F3A-65A6-4AC7-9661-30CDD8E22991}" type="datetime1">
              <a:rPr lang="en-US"/>
              <a:pPr>
                <a:defRPr/>
              </a:pPr>
              <a:t>12/28/2023</a:t>
            </a:fld>
            <a:endParaRPr lang="en-US" dirty="0"/>
          </a:p>
        </p:txBody>
      </p:sp>
      <p:sp>
        <p:nvSpPr>
          <p:cNvPr id="5" name="Footer Placeholder 4">
            <a:extLst>
              <a:ext uri="{FF2B5EF4-FFF2-40B4-BE49-F238E27FC236}">
                <a16:creationId xmlns:a16="http://schemas.microsoft.com/office/drawing/2014/main" id="{BD1797A4-41A3-18AC-42AA-0CD722161F65}"/>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E57E9443-9EE8-D6B7-F666-622F12A1A186}"/>
              </a:ext>
            </a:extLst>
          </p:cNvPr>
          <p:cNvSpPr>
            <a:spLocks noGrp="1"/>
          </p:cNvSpPr>
          <p:nvPr>
            <p:ph type="sldNum" sz="quarter" idx="12"/>
          </p:nvPr>
        </p:nvSpPr>
        <p:spPr/>
        <p:txBody>
          <a:bodyPr/>
          <a:lstStyle>
            <a:lvl1pPr>
              <a:defRPr/>
            </a:lvl1pPr>
          </a:lstStyle>
          <a:p>
            <a:pPr>
              <a:defRPr/>
            </a:pPr>
            <a:fld id="{E25B9F11-EC95-40BE-AD43-006D5B7F7D7E}" type="slidenum">
              <a:rPr lang="en-US" altLang="en-US"/>
              <a:pPr>
                <a:defRPr/>
              </a:pPr>
              <a:t>‹#›</a:t>
            </a:fld>
            <a:endParaRPr lang="en-US" altLang="en-US"/>
          </a:p>
        </p:txBody>
      </p:sp>
    </p:spTree>
    <p:extLst>
      <p:ext uri="{BB962C8B-B14F-4D97-AF65-F5344CB8AC3E}">
        <p14:creationId xmlns:p14="http://schemas.microsoft.com/office/powerpoint/2010/main" val="2702028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7998E-4377-F684-C7B3-0FD31A6E0522}"/>
              </a:ext>
            </a:extLst>
          </p:cNvPr>
          <p:cNvSpPr>
            <a:spLocks noGrp="1"/>
          </p:cNvSpPr>
          <p:nvPr>
            <p:ph type="dt" sz="half" idx="10"/>
          </p:nvPr>
        </p:nvSpPr>
        <p:spPr/>
        <p:txBody>
          <a:bodyPr/>
          <a:lstStyle>
            <a:lvl1pPr>
              <a:defRPr/>
            </a:lvl1pPr>
          </a:lstStyle>
          <a:p>
            <a:pPr>
              <a:defRPr/>
            </a:pPr>
            <a:fld id="{0F5073D1-2C5A-4237-B83F-BFE34E233999}" type="datetime1">
              <a:rPr lang="en-US"/>
              <a:pPr>
                <a:defRPr/>
              </a:pPr>
              <a:t>12/28/2023</a:t>
            </a:fld>
            <a:endParaRPr lang="en-US" dirty="0"/>
          </a:p>
        </p:txBody>
      </p:sp>
      <p:sp>
        <p:nvSpPr>
          <p:cNvPr id="5" name="Footer Placeholder 4">
            <a:extLst>
              <a:ext uri="{FF2B5EF4-FFF2-40B4-BE49-F238E27FC236}">
                <a16:creationId xmlns:a16="http://schemas.microsoft.com/office/drawing/2014/main" id="{4CBFCAAB-97EC-2607-3965-095AD21AB7A1}"/>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0FCCF87F-AB98-5EB6-25B3-F0AEE9210CB1}"/>
              </a:ext>
            </a:extLst>
          </p:cNvPr>
          <p:cNvSpPr>
            <a:spLocks noGrp="1"/>
          </p:cNvSpPr>
          <p:nvPr>
            <p:ph type="sldNum" sz="quarter" idx="12"/>
          </p:nvPr>
        </p:nvSpPr>
        <p:spPr/>
        <p:txBody>
          <a:bodyPr/>
          <a:lstStyle>
            <a:lvl1pPr>
              <a:defRPr/>
            </a:lvl1pPr>
          </a:lstStyle>
          <a:p>
            <a:pPr>
              <a:defRPr/>
            </a:pPr>
            <a:fld id="{02E3BDA6-3F18-423C-9054-62F6E80BBABF}" type="slidenum">
              <a:rPr lang="en-US" altLang="en-US"/>
              <a:pPr>
                <a:defRPr/>
              </a:pPr>
              <a:t>‹#›</a:t>
            </a:fld>
            <a:endParaRPr lang="en-US" altLang="en-US"/>
          </a:p>
        </p:txBody>
      </p:sp>
    </p:spTree>
    <p:extLst>
      <p:ext uri="{BB962C8B-B14F-4D97-AF65-F5344CB8AC3E}">
        <p14:creationId xmlns:p14="http://schemas.microsoft.com/office/powerpoint/2010/main" val="4287325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11B96F-B48B-162C-07A0-C4DC74C4075F}"/>
              </a:ext>
            </a:extLst>
          </p:cNvPr>
          <p:cNvSpPr>
            <a:spLocks noGrp="1"/>
          </p:cNvSpPr>
          <p:nvPr>
            <p:ph type="dt" sz="half" idx="10"/>
          </p:nvPr>
        </p:nvSpPr>
        <p:spPr/>
        <p:txBody>
          <a:bodyPr/>
          <a:lstStyle>
            <a:lvl1pPr>
              <a:defRPr/>
            </a:lvl1pPr>
          </a:lstStyle>
          <a:p>
            <a:pPr>
              <a:defRPr/>
            </a:pPr>
            <a:fld id="{E5C6DE3F-C291-4025-A5B8-B057686504D5}" type="datetime1">
              <a:rPr lang="en-US"/>
              <a:pPr>
                <a:defRPr/>
              </a:pPr>
              <a:t>12/28/2023</a:t>
            </a:fld>
            <a:endParaRPr lang="en-US" dirty="0"/>
          </a:p>
        </p:txBody>
      </p:sp>
      <p:sp>
        <p:nvSpPr>
          <p:cNvPr id="5" name="Footer Placeholder 4">
            <a:extLst>
              <a:ext uri="{FF2B5EF4-FFF2-40B4-BE49-F238E27FC236}">
                <a16:creationId xmlns:a16="http://schemas.microsoft.com/office/drawing/2014/main" id="{FABF3FE4-054B-BD93-0A8B-BA2B5F73DB76}"/>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B105041D-C316-8C0F-6216-9F8B167E641C}"/>
              </a:ext>
            </a:extLst>
          </p:cNvPr>
          <p:cNvSpPr>
            <a:spLocks noGrp="1"/>
          </p:cNvSpPr>
          <p:nvPr>
            <p:ph type="sldNum" sz="quarter" idx="12"/>
          </p:nvPr>
        </p:nvSpPr>
        <p:spPr/>
        <p:txBody>
          <a:bodyPr/>
          <a:lstStyle>
            <a:lvl1pPr>
              <a:defRPr/>
            </a:lvl1pPr>
          </a:lstStyle>
          <a:p>
            <a:pPr>
              <a:defRPr/>
            </a:pPr>
            <a:fld id="{65EDD499-16DB-4599-A5B0-4FC0132B0992}" type="slidenum">
              <a:rPr lang="en-US" altLang="en-US"/>
              <a:pPr>
                <a:defRPr/>
              </a:pPr>
              <a:t>‹#›</a:t>
            </a:fld>
            <a:endParaRPr lang="en-US" altLang="en-US"/>
          </a:p>
        </p:txBody>
      </p:sp>
    </p:spTree>
    <p:extLst>
      <p:ext uri="{BB962C8B-B14F-4D97-AF65-F5344CB8AC3E}">
        <p14:creationId xmlns:p14="http://schemas.microsoft.com/office/powerpoint/2010/main" val="1919632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9E84BB3-675B-449B-FB66-CAEDD264F368}"/>
              </a:ext>
            </a:extLst>
          </p:cNvPr>
          <p:cNvSpPr>
            <a:spLocks noGrp="1"/>
          </p:cNvSpPr>
          <p:nvPr>
            <p:ph type="dt" sz="half" idx="10"/>
          </p:nvPr>
        </p:nvSpPr>
        <p:spPr/>
        <p:txBody>
          <a:bodyPr/>
          <a:lstStyle>
            <a:lvl1pPr>
              <a:defRPr/>
            </a:lvl1pPr>
          </a:lstStyle>
          <a:p>
            <a:pPr>
              <a:defRPr/>
            </a:pPr>
            <a:fld id="{A1B55907-86DC-4C69-9530-1602EF3BDC14}" type="datetime1">
              <a:rPr lang="en-US"/>
              <a:pPr>
                <a:defRPr/>
              </a:pPr>
              <a:t>12/28/2023</a:t>
            </a:fld>
            <a:endParaRPr lang="en-US" dirty="0"/>
          </a:p>
        </p:txBody>
      </p:sp>
      <p:sp>
        <p:nvSpPr>
          <p:cNvPr id="6" name="Footer Placeholder 4">
            <a:extLst>
              <a:ext uri="{FF2B5EF4-FFF2-40B4-BE49-F238E27FC236}">
                <a16:creationId xmlns:a16="http://schemas.microsoft.com/office/drawing/2014/main" id="{DEC8968A-477E-B1FE-8F8F-36EDF075CD5D}"/>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9A17F540-F6FC-A601-C5C0-127400B8767A}"/>
              </a:ext>
            </a:extLst>
          </p:cNvPr>
          <p:cNvSpPr>
            <a:spLocks noGrp="1"/>
          </p:cNvSpPr>
          <p:nvPr>
            <p:ph type="sldNum" sz="quarter" idx="12"/>
          </p:nvPr>
        </p:nvSpPr>
        <p:spPr/>
        <p:txBody>
          <a:bodyPr/>
          <a:lstStyle>
            <a:lvl1pPr>
              <a:defRPr/>
            </a:lvl1pPr>
          </a:lstStyle>
          <a:p>
            <a:pPr>
              <a:defRPr/>
            </a:pPr>
            <a:fld id="{7795B237-856A-43BF-B8C2-F6211AC7C3EC}" type="slidenum">
              <a:rPr lang="en-US" altLang="en-US"/>
              <a:pPr>
                <a:defRPr/>
              </a:pPr>
              <a:t>‹#›</a:t>
            </a:fld>
            <a:endParaRPr lang="en-US" altLang="en-US"/>
          </a:p>
        </p:txBody>
      </p:sp>
    </p:spTree>
    <p:extLst>
      <p:ext uri="{BB962C8B-B14F-4D97-AF65-F5344CB8AC3E}">
        <p14:creationId xmlns:p14="http://schemas.microsoft.com/office/powerpoint/2010/main" val="1420131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C75930-E12B-ED70-3EA1-ADC088FD0676}"/>
              </a:ext>
            </a:extLst>
          </p:cNvPr>
          <p:cNvSpPr>
            <a:spLocks noGrp="1"/>
          </p:cNvSpPr>
          <p:nvPr>
            <p:ph type="dt" sz="half" idx="10"/>
          </p:nvPr>
        </p:nvSpPr>
        <p:spPr/>
        <p:txBody>
          <a:bodyPr/>
          <a:lstStyle>
            <a:lvl1pPr>
              <a:defRPr/>
            </a:lvl1pPr>
          </a:lstStyle>
          <a:p>
            <a:pPr>
              <a:defRPr/>
            </a:pPr>
            <a:fld id="{10986394-FA5C-460C-BB88-A23FA664EBAA}" type="datetime1">
              <a:rPr lang="en-US"/>
              <a:pPr>
                <a:defRPr/>
              </a:pPr>
              <a:t>12/28/2023</a:t>
            </a:fld>
            <a:endParaRPr lang="en-US" dirty="0"/>
          </a:p>
        </p:txBody>
      </p:sp>
      <p:sp>
        <p:nvSpPr>
          <p:cNvPr id="8" name="Footer Placeholder 4">
            <a:extLst>
              <a:ext uri="{FF2B5EF4-FFF2-40B4-BE49-F238E27FC236}">
                <a16:creationId xmlns:a16="http://schemas.microsoft.com/office/drawing/2014/main" id="{81F100F8-B7F4-9300-B4E7-0FEEA0D8E51F}"/>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9" name="Slide Number Placeholder 5">
            <a:extLst>
              <a:ext uri="{FF2B5EF4-FFF2-40B4-BE49-F238E27FC236}">
                <a16:creationId xmlns:a16="http://schemas.microsoft.com/office/drawing/2014/main" id="{C296C417-1515-B9D1-200E-9C967F354247}"/>
              </a:ext>
            </a:extLst>
          </p:cNvPr>
          <p:cNvSpPr>
            <a:spLocks noGrp="1"/>
          </p:cNvSpPr>
          <p:nvPr>
            <p:ph type="sldNum" sz="quarter" idx="12"/>
          </p:nvPr>
        </p:nvSpPr>
        <p:spPr/>
        <p:txBody>
          <a:bodyPr/>
          <a:lstStyle>
            <a:lvl1pPr>
              <a:defRPr/>
            </a:lvl1pPr>
          </a:lstStyle>
          <a:p>
            <a:pPr>
              <a:defRPr/>
            </a:pPr>
            <a:fld id="{8EFE5A29-10B7-48AC-BF9E-1FE390293D52}" type="slidenum">
              <a:rPr lang="en-US" altLang="en-US"/>
              <a:pPr>
                <a:defRPr/>
              </a:pPr>
              <a:t>‹#›</a:t>
            </a:fld>
            <a:endParaRPr lang="en-US" altLang="en-US"/>
          </a:p>
        </p:txBody>
      </p:sp>
    </p:spTree>
    <p:extLst>
      <p:ext uri="{BB962C8B-B14F-4D97-AF65-F5344CB8AC3E}">
        <p14:creationId xmlns:p14="http://schemas.microsoft.com/office/powerpoint/2010/main" val="2704111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4795D2E-5F8D-E675-183C-915896BB3C1B}"/>
              </a:ext>
            </a:extLst>
          </p:cNvPr>
          <p:cNvSpPr>
            <a:spLocks noGrp="1"/>
          </p:cNvSpPr>
          <p:nvPr>
            <p:ph type="dt" sz="half" idx="10"/>
          </p:nvPr>
        </p:nvSpPr>
        <p:spPr/>
        <p:txBody>
          <a:bodyPr/>
          <a:lstStyle>
            <a:lvl1pPr>
              <a:defRPr/>
            </a:lvl1pPr>
          </a:lstStyle>
          <a:p>
            <a:pPr>
              <a:defRPr/>
            </a:pPr>
            <a:fld id="{448E3254-B8D5-4D96-A09C-3C0FDCDB35A5}" type="datetime1">
              <a:rPr lang="en-US"/>
              <a:pPr>
                <a:defRPr/>
              </a:pPr>
              <a:t>12/28/2023</a:t>
            </a:fld>
            <a:endParaRPr lang="en-US" dirty="0"/>
          </a:p>
        </p:txBody>
      </p:sp>
      <p:sp>
        <p:nvSpPr>
          <p:cNvPr id="4" name="Footer Placeholder 4">
            <a:extLst>
              <a:ext uri="{FF2B5EF4-FFF2-40B4-BE49-F238E27FC236}">
                <a16:creationId xmlns:a16="http://schemas.microsoft.com/office/drawing/2014/main" id="{836D611D-567E-6500-1A97-C68787A38312}"/>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5" name="Slide Number Placeholder 5">
            <a:extLst>
              <a:ext uri="{FF2B5EF4-FFF2-40B4-BE49-F238E27FC236}">
                <a16:creationId xmlns:a16="http://schemas.microsoft.com/office/drawing/2014/main" id="{D87A1758-C472-3701-F319-03C22CCE40F4}"/>
              </a:ext>
            </a:extLst>
          </p:cNvPr>
          <p:cNvSpPr>
            <a:spLocks noGrp="1"/>
          </p:cNvSpPr>
          <p:nvPr>
            <p:ph type="sldNum" sz="quarter" idx="12"/>
          </p:nvPr>
        </p:nvSpPr>
        <p:spPr/>
        <p:txBody>
          <a:bodyPr/>
          <a:lstStyle>
            <a:lvl1pPr>
              <a:defRPr/>
            </a:lvl1pPr>
          </a:lstStyle>
          <a:p>
            <a:pPr>
              <a:defRPr/>
            </a:pPr>
            <a:fld id="{3CF4F72D-1766-48BF-A0A6-8BB938087471}" type="slidenum">
              <a:rPr lang="en-US" altLang="en-US"/>
              <a:pPr>
                <a:defRPr/>
              </a:pPr>
              <a:t>‹#›</a:t>
            </a:fld>
            <a:endParaRPr lang="en-US" altLang="en-US"/>
          </a:p>
        </p:txBody>
      </p:sp>
    </p:spTree>
    <p:extLst>
      <p:ext uri="{BB962C8B-B14F-4D97-AF65-F5344CB8AC3E}">
        <p14:creationId xmlns:p14="http://schemas.microsoft.com/office/powerpoint/2010/main" val="2265125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4EEDC05-F1A5-86CE-5963-5FAAA02CC601}"/>
              </a:ext>
            </a:extLst>
          </p:cNvPr>
          <p:cNvSpPr>
            <a:spLocks noGrp="1"/>
          </p:cNvSpPr>
          <p:nvPr>
            <p:ph type="dt" sz="half" idx="10"/>
          </p:nvPr>
        </p:nvSpPr>
        <p:spPr/>
        <p:txBody>
          <a:bodyPr/>
          <a:lstStyle>
            <a:lvl1pPr>
              <a:defRPr/>
            </a:lvl1pPr>
          </a:lstStyle>
          <a:p>
            <a:pPr>
              <a:defRPr/>
            </a:pPr>
            <a:fld id="{BD092A88-7B6D-4F87-9808-9FF6ADA1D07B}" type="datetime1">
              <a:rPr lang="en-US"/>
              <a:pPr>
                <a:defRPr/>
              </a:pPr>
              <a:t>12/28/2023</a:t>
            </a:fld>
            <a:endParaRPr lang="en-US" dirty="0"/>
          </a:p>
        </p:txBody>
      </p:sp>
      <p:sp>
        <p:nvSpPr>
          <p:cNvPr id="3" name="Footer Placeholder 4">
            <a:extLst>
              <a:ext uri="{FF2B5EF4-FFF2-40B4-BE49-F238E27FC236}">
                <a16:creationId xmlns:a16="http://schemas.microsoft.com/office/drawing/2014/main" id="{01D0F564-EA18-0DD3-BB27-635EBBC83A65}"/>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4" name="Slide Number Placeholder 5">
            <a:extLst>
              <a:ext uri="{FF2B5EF4-FFF2-40B4-BE49-F238E27FC236}">
                <a16:creationId xmlns:a16="http://schemas.microsoft.com/office/drawing/2014/main" id="{E0189316-681F-0F88-504D-C0174BC4549E}"/>
              </a:ext>
            </a:extLst>
          </p:cNvPr>
          <p:cNvSpPr>
            <a:spLocks noGrp="1"/>
          </p:cNvSpPr>
          <p:nvPr>
            <p:ph type="sldNum" sz="quarter" idx="12"/>
          </p:nvPr>
        </p:nvSpPr>
        <p:spPr/>
        <p:txBody>
          <a:bodyPr/>
          <a:lstStyle>
            <a:lvl1pPr>
              <a:defRPr/>
            </a:lvl1pPr>
          </a:lstStyle>
          <a:p>
            <a:pPr>
              <a:defRPr/>
            </a:pPr>
            <a:fld id="{D7922C24-7B46-4C03-8FFF-FCAD8B451844}" type="slidenum">
              <a:rPr lang="en-US" altLang="en-US"/>
              <a:pPr>
                <a:defRPr/>
              </a:pPr>
              <a:t>‹#›</a:t>
            </a:fld>
            <a:endParaRPr lang="en-US" altLang="en-US"/>
          </a:p>
        </p:txBody>
      </p:sp>
    </p:spTree>
    <p:extLst>
      <p:ext uri="{BB962C8B-B14F-4D97-AF65-F5344CB8AC3E}">
        <p14:creationId xmlns:p14="http://schemas.microsoft.com/office/powerpoint/2010/main" val="62537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CBAAD1-8F8C-F819-BEBA-DB49A14D14D4}"/>
              </a:ext>
            </a:extLst>
          </p:cNvPr>
          <p:cNvSpPr>
            <a:spLocks noGrp="1"/>
          </p:cNvSpPr>
          <p:nvPr>
            <p:ph type="dt" sz="half" idx="10"/>
          </p:nvPr>
        </p:nvSpPr>
        <p:spPr/>
        <p:txBody>
          <a:bodyPr/>
          <a:lstStyle>
            <a:lvl1pPr>
              <a:defRPr/>
            </a:lvl1pPr>
          </a:lstStyle>
          <a:p>
            <a:pPr>
              <a:defRPr/>
            </a:pPr>
            <a:fld id="{83AC39AE-2D14-6E47-A9B6-8F735C43893E}" type="datetime1">
              <a:rPr lang="en-US"/>
              <a:pPr>
                <a:defRPr/>
              </a:pPr>
              <a:t>12/28/2023</a:t>
            </a:fld>
            <a:endParaRPr lang="en-US" dirty="0"/>
          </a:p>
        </p:txBody>
      </p:sp>
      <p:sp>
        <p:nvSpPr>
          <p:cNvPr id="5" name="Footer Placeholder 4">
            <a:extLst>
              <a:ext uri="{FF2B5EF4-FFF2-40B4-BE49-F238E27FC236}">
                <a16:creationId xmlns:a16="http://schemas.microsoft.com/office/drawing/2014/main" id="{713BD1E0-AD9F-08EB-5EFA-50069FFB53DB}"/>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1BAAFB40-633D-6610-92AE-FCF4FD017339}"/>
              </a:ext>
            </a:extLst>
          </p:cNvPr>
          <p:cNvSpPr>
            <a:spLocks noGrp="1"/>
          </p:cNvSpPr>
          <p:nvPr>
            <p:ph type="sldNum" sz="quarter" idx="12"/>
          </p:nvPr>
        </p:nvSpPr>
        <p:spPr/>
        <p:txBody>
          <a:bodyPr/>
          <a:lstStyle>
            <a:lvl1pPr>
              <a:defRPr/>
            </a:lvl1pPr>
          </a:lstStyle>
          <a:p>
            <a:fld id="{3D1CD715-5444-2945-97E3-281BBD177E1E}" type="slidenum">
              <a:rPr lang="en-US" altLang="en-US"/>
              <a:pPr/>
              <a:t>‹#›</a:t>
            </a:fld>
            <a:endParaRPr lang="en-US" altLang="en-US"/>
          </a:p>
        </p:txBody>
      </p:sp>
    </p:spTree>
    <p:extLst>
      <p:ext uri="{BB962C8B-B14F-4D97-AF65-F5344CB8AC3E}">
        <p14:creationId xmlns:p14="http://schemas.microsoft.com/office/powerpoint/2010/main" val="2231102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04FA2295-D5D4-9CFA-A4C0-882E2038F8B0}"/>
              </a:ext>
            </a:extLst>
          </p:cNvPr>
          <p:cNvSpPr>
            <a:spLocks noGrp="1"/>
          </p:cNvSpPr>
          <p:nvPr>
            <p:ph type="dt" sz="half" idx="10"/>
          </p:nvPr>
        </p:nvSpPr>
        <p:spPr/>
        <p:txBody>
          <a:bodyPr/>
          <a:lstStyle>
            <a:lvl1pPr>
              <a:defRPr/>
            </a:lvl1pPr>
          </a:lstStyle>
          <a:p>
            <a:pPr>
              <a:defRPr/>
            </a:pPr>
            <a:fld id="{2DB4A098-E24B-40C8-ACBF-C3455F8AC325}" type="datetime1">
              <a:rPr lang="en-US"/>
              <a:pPr>
                <a:defRPr/>
              </a:pPr>
              <a:t>12/28/2023</a:t>
            </a:fld>
            <a:endParaRPr lang="en-US" dirty="0"/>
          </a:p>
        </p:txBody>
      </p:sp>
      <p:sp>
        <p:nvSpPr>
          <p:cNvPr id="6" name="Footer Placeholder 4">
            <a:extLst>
              <a:ext uri="{FF2B5EF4-FFF2-40B4-BE49-F238E27FC236}">
                <a16:creationId xmlns:a16="http://schemas.microsoft.com/office/drawing/2014/main" id="{818F86C9-1186-7E9B-FB3C-C1D65715198B}"/>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82612DA5-529F-9659-36C4-024BB8A36834}"/>
              </a:ext>
            </a:extLst>
          </p:cNvPr>
          <p:cNvSpPr>
            <a:spLocks noGrp="1"/>
          </p:cNvSpPr>
          <p:nvPr>
            <p:ph type="sldNum" sz="quarter" idx="12"/>
          </p:nvPr>
        </p:nvSpPr>
        <p:spPr/>
        <p:txBody>
          <a:bodyPr/>
          <a:lstStyle>
            <a:lvl1pPr>
              <a:defRPr/>
            </a:lvl1pPr>
          </a:lstStyle>
          <a:p>
            <a:pPr>
              <a:defRPr/>
            </a:pPr>
            <a:fld id="{16326973-9AB3-4E7C-BD50-02DF762BD1B0}" type="slidenum">
              <a:rPr lang="en-US" altLang="en-US"/>
              <a:pPr>
                <a:defRPr/>
              </a:pPr>
              <a:t>‹#›</a:t>
            </a:fld>
            <a:endParaRPr lang="en-US" altLang="en-US"/>
          </a:p>
        </p:txBody>
      </p:sp>
    </p:spTree>
    <p:extLst>
      <p:ext uri="{BB962C8B-B14F-4D97-AF65-F5344CB8AC3E}">
        <p14:creationId xmlns:p14="http://schemas.microsoft.com/office/powerpoint/2010/main" val="4193630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FBCA4340-9B02-FE5D-C3AC-C588F60523D4}"/>
              </a:ext>
            </a:extLst>
          </p:cNvPr>
          <p:cNvSpPr>
            <a:spLocks noGrp="1"/>
          </p:cNvSpPr>
          <p:nvPr>
            <p:ph type="dt" sz="half" idx="10"/>
          </p:nvPr>
        </p:nvSpPr>
        <p:spPr/>
        <p:txBody>
          <a:bodyPr/>
          <a:lstStyle>
            <a:lvl1pPr>
              <a:defRPr/>
            </a:lvl1pPr>
          </a:lstStyle>
          <a:p>
            <a:pPr>
              <a:defRPr/>
            </a:pPr>
            <a:fld id="{AA958A5F-0E8D-4083-9989-B3ADC789C39D}" type="datetime1">
              <a:rPr lang="en-US"/>
              <a:pPr>
                <a:defRPr/>
              </a:pPr>
              <a:t>12/28/2023</a:t>
            </a:fld>
            <a:endParaRPr lang="en-US" dirty="0"/>
          </a:p>
        </p:txBody>
      </p:sp>
      <p:sp>
        <p:nvSpPr>
          <p:cNvPr id="6" name="Footer Placeholder 4">
            <a:extLst>
              <a:ext uri="{FF2B5EF4-FFF2-40B4-BE49-F238E27FC236}">
                <a16:creationId xmlns:a16="http://schemas.microsoft.com/office/drawing/2014/main" id="{2C3D3F03-9745-1206-551F-846DCF6DA3DC}"/>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64AFE2A2-7B11-56F1-449B-4771907105CC}"/>
              </a:ext>
            </a:extLst>
          </p:cNvPr>
          <p:cNvSpPr>
            <a:spLocks noGrp="1"/>
          </p:cNvSpPr>
          <p:nvPr>
            <p:ph type="sldNum" sz="quarter" idx="12"/>
          </p:nvPr>
        </p:nvSpPr>
        <p:spPr/>
        <p:txBody>
          <a:bodyPr/>
          <a:lstStyle>
            <a:lvl1pPr>
              <a:defRPr/>
            </a:lvl1pPr>
          </a:lstStyle>
          <a:p>
            <a:pPr>
              <a:defRPr/>
            </a:pPr>
            <a:fld id="{E4EC3609-4D74-4468-AC53-0087838BE7F4}" type="slidenum">
              <a:rPr lang="en-US" altLang="en-US"/>
              <a:pPr>
                <a:defRPr/>
              </a:pPr>
              <a:t>‹#›</a:t>
            </a:fld>
            <a:endParaRPr lang="en-US" altLang="en-US"/>
          </a:p>
        </p:txBody>
      </p:sp>
    </p:spTree>
    <p:extLst>
      <p:ext uri="{BB962C8B-B14F-4D97-AF65-F5344CB8AC3E}">
        <p14:creationId xmlns:p14="http://schemas.microsoft.com/office/powerpoint/2010/main" val="287472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8EA9E-8EDD-6188-0788-A180821019EE}"/>
              </a:ext>
            </a:extLst>
          </p:cNvPr>
          <p:cNvSpPr>
            <a:spLocks noGrp="1"/>
          </p:cNvSpPr>
          <p:nvPr>
            <p:ph type="dt" sz="half" idx="10"/>
          </p:nvPr>
        </p:nvSpPr>
        <p:spPr/>
        <p:txBody>
          <a:bodyPr/>
          <a:lstStyle>
            <a:lvl1pPr>
              <a:defRPr/>
            </a:lvl1pPr>
          </a:lstStyle>
          <a:p>
            <a:pPr>
              <a:defRPr/>
            </a:pPr>
            <a:fld id="{39882B1C-38FA-481E-A21D-B3A0CDDD7498}" type="datetime1">
              <a:rPr lang="en-US"/>
              <a:pPr>
                <a:defRPr/>
              </a:pPr>
              <a:t>12/28/2023</a:t>
            </a:fld>
            <a:endParaRPr lang="en-US" dirty="0"/>
          </a:p>
        </p:txBody>
      </p:sp>
      <p:sp>
        <p:nvSpPr>
          <p:cNvPr id="5" name="Footer Placeholder 4">
            <a:extLst>
              <a:ext uri="{FF2B5EF4-FFF2-40B4-BE49-F238E27FC236}">
                <a16:creationId xmlns:a16="http://schemas.microsoft.com/office/drawing/2014/main" id="{49AF9108-02B4-02C8-D94B-81532BC00391}"/>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5FC49BB9-20DE-10BD-CD0E-143B5C2D4CD3}"/>
              </a:ext>
            </a:extLst>
          </p:cNvPr>
          <p:cNvSpPr>
            <a:spLocks noGrp="1"/>
          </p:cNvSpPr>
          <p:nvPr>
            <p:ph type="sldNum" sz="quarter" idx="12"/>
          </p:nvPr>
        </p:nvSpPr>
        <p:spPr/>
        <p:txBody>
          <a:bodyPr/>
          <a:lstStyle>
            <a:lvl1pPr>
              <a:defRPr/>
            </a:lvl1pPr>
          </a:lstStyle>
          <a:p>
            <a:pPr>
              <a:defRPr/>
            </a:pPr>
            <a:fld id="{166E50C3-1BDE-41EC-A1ED-10C3E4FAC33A}" type="slidenum">
              <a:rPr lang="en-US" altLang="en-US"/>
              <a:pPr>
                <a:defRPr/>
              </a:pPr>
              <a:t>‹#›</a:t>
            </a:fld>
            <a:endParaRPr lang="en-US" altLang="en-US"/>
          </a:p>
        </p:txBody>
      </p:sp>
    </p:spTree>
    <p:extLst>
      <p:ext uri="{BB962C8B-B14F-4D97-AF65-F5344CB8AC3E}">
        <p14:creationId xmlns:p14="http://schemas.microsoft.com/office/powerpoint/2010/main" val="2660642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0E472-7ED0-5454-BB03-8812585E7B43}"/>
              </a:ext>
            </a:extLst>
          </p:cNvPr>
          <p:cNvSpPr>
            <a:spLocks noGrp="1"/>
          </p:cNvSpPr>
          <p:nvPr>
            <p:ph type="dt" sz="half" idx="10"/>
          </p:nvPr>
        </p:nvSpPr>
        <p:spPr/>
        <p:txBody>
          <a:bodyPr/>
          <a:lstStyle>
            <a:lvl1pPr>
              <a:defRPr/>
            </a:lvl1pPr>
          </a:lstStyle>
          <a:p>
            <a:pPr>
              <a:defRPr/>
            </a:pPr>
            <a:fld id="{6F583619-ECBC-4AF3-9E33-BEE60AA16E9D}" type="datetime1">
              <a:rPr lang="en-US"/>
              <a:pPr>
                <a:defRPr/>
              </a:pPr>
              <a:t>12/28/2023</a:t>
            </a:fld>
            <a:endParaRPr lang="en-US" dirty="0"/>
          </a:p>
        </p:txBody>
      </p:sp>
      <p:sp>
        <p:nvSpPr>
          <p:cNvPr id="5" name="Footer Placeholder 4">
            <a:extLst>
              <a:ext uri="{FF2B5EF4-FFF2-40B4-BE49-F238E27FC236}">
                <a16:creationId xmlns:a16="http://schemas.microsoft.com/office/drawing/2014/main" id="{6086C7D1-75A7-0170-1ED6-44CDF734E083}"/>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ECAED026-B6CF-24CB-689F-C8B3B6845F5E}"/>
              </a:ext>
            </a:extLst>
          </p:cNvPr>
          <p:cNvSpPr>
            <a:spLocks noGrp="1"/>
          </p:cNvSpPr>
          <p:nvPr>
            <p:ph type="sldNum" sz="quarter" idx="12"/>
          </p:nvPr>
        </p:nvSpPr>
        <p:spPr/>
        <p:txBody>
          <a:bodyPr/>
          <a:lstStyle>
            <a:lvl1pPr>
              <a:defRPr/>
            </a:lvl1pPr>
          </a:lstStyle>
          <a:p>
            <a:pPr>
              <a:defRPr/>
            </a:pPr>
            <a:fld id="{4038610B-76B7-4D60-BFAA-7F75E9E430F9}" type="slidenum">
              <a:rPr lang="en-US" altLang="en-US"/>
              <a:pPr>
                <a:defRPr/>
              </a:pPr>
              <a:t>‹#›</a:t>
            </a:fld>
            <a:endParaRPr lang="en-US" altLang="en-US"/>
          </a:p>
        </p:txBody>
      </p:sp>
    </p:spTree>
    <p:extLst>
      <p:ext uri="{BB962C8B-B14F-4D97-AF65-F5344CB8AC3E}">
        <p14:creationId xmlns:p14="http://schemas.microsoft.com/office/powerpoint/2010/main" val="230283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16E978-12AB-0C92-7AF5-935DFE30857B}"/>
              </a:ext>
            </a:extLst>
          </p:cNvPr>
          <p:cNvSpPr>
            <a:spLocks noGrp="1"/>
          </p:cNvSpPr>
          <p:nvPr>
            <p:ph type="dt" sz="half" idx="10"/>
          </p:nvPr>
        </p:nvSpPr>
        <p:spPr/>
        <p:txBody>
          <a:bodyPr/>
          <a:lstStyle>
            <a:lvl1pPr>
              <a:defRPr/>
            </a:lvl1pPr>
          </a:lstStyle>
          <a:p>
            <a:pPr>
              <a:defRPr/>
            </a:pPr>
            <a:fld id="{1789ACFF-03BF-5D4C-9C3F-E23573B7C0F1}" type="datetime1">
              <a:rPr lang="en-US"/>
              <a:pPr>
                <a:defRPr/>
              </a:pPr>
              <a:t>12/28/2023</a:t>
            </a:fld>
            <a:endParaRPr lang="en-US" dirty="0"/>
          </a:p>
        </p:txBody>
      </p:sp>
      <p:sp>
        <p:nvSpPr>
          <p:cNvPr id="6" name="Footer Placeholder 4">
            <a:extLst>
              <a:ext uri="{FF2B5EF4-FFF2-40B4-BE49-F238E27FC236}">
                <a16:creationId xmlns:a16="http://schemas.microsoft.com/office/drawing/2014/main" id="{99AC7776-1580-FBFF-595D-706539B0ABC3}"/>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FD84D3AA-2870-3D09-AB79-C42CD018E7BF}"/>
              </a:ext>
            </a:extLst>
          </p:cNvPr>
          <p:cNvSpPr>
            <a:spLocks noGrp="1"/>
          </p:cNvSpPr>
          <p:nvPr>
            <p:ph type="sldNum" sz="quarter" idx="12"/>
          </p:nvPr>
        </p:nvSpPr>
        <p:spPr/>
        <p:txBody>
          <a:bodyPr/>
          <a:lstStyle>
            <a:lvl1pPr>
              <a:defRPr/>
            </a:lvl1pPr>
          </a:lstStyle>
          <a:p>
            <a:fld id="{343542AC-CD1A-4E4F-99E1-22B18F575B57}" type="slidenum">
              <a:rPr lang="en-US" altLang="en-US"/>
              <a:pPr/>
              <a:t>‹#›</a:t>
            </a:fld>
            <a:endParaRPr lang="en-US" altLang="en-US"/>
          </a:p>
        </p:txBody>
      </p:sp>
    </p:spTree>
    <p:extLst>
      <p:ext uri="{BB962C8B-B14F-4D97-AF65-F5344CB8AC3E}">
        <p14:creationId xmlns:p14="http://schemas.microsoft.com/office/powerpoint/2010/main" val="272937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0A6C181-AEDC-A22A-636B-E97E3C20B7CA}"/>
              </a:ext>
            </a:extLst>
          </p:cNvPr>
          <p:cNvSpPr>
            <a:spLocks noGrp="1"/>
          </p:cNvSpPr>
          <p:nvPr>
            <p:ph type="dt" sz="half" idx="10"/>
          </p:nvPr>
        </p:nvSpPr>
        <p:spPr/>
        <p:txBody>
          <a:bodyPr/>
          <a:lstStyle>
            <a:lvl1pPr>
              <a:defRPr/>
            </a:lvl1pPr>
          </a:lstStyle>
          <a:p>
            <a:pPr>
              <a:defRPr/>
            </a:pPr>
            <a:fld id="{953631F0-80BB-9D44-BEF2-DD5AD9545D26}" type="datetime1">
              <a:rPr lang="en-US"/>
              <a:pPr>
                <a:defRPr/>
              </a:pPr>
              <a:t>12/28/2023</a:t>
            </a:fld>
            <a:endParaRPr lang="en-US" dirty="0"/>
          </a:p>
        </p:txBody>
      </p:sp>
      <p:sp>
        <p:nvSpPr>
          <p:cNvPr id="8" name="Footer Placeholder 4">
            <a:extLst>
              <a:ext uri="{FF2B5EF4-FFF2-40B4-BE49-F238E27FC236}">
                <a16:creationId xmlns:a16="http://schemas.microsoft.com/office/drawing/2014/main" id="{D43A5FE4-A277-156A-DCA0-2DB91BA47AB4}"/>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9" name="Slide Number Placeholder 5">
            <a:extLst>
              <a:ext uri="{FF2B5EF4-FFF2-40B4-BE49-F238E27FC236}">
                <a16:creationId xmlns:a16="http://schemas.microsoft.com/office/drawing/2014/main" id="{02E01DE2-DF99-A996-1621-C7771627B470}"/>
              </a:ext>
            </a:extLst>
          </p:cNvPr>
          <p:cNvSpPr>
            <a:spLocks noGrp="1"/>
          </p:cNvSpPr>
          <p:nvPr>
            <p:ph type="sldNum" sz="quarter" idx="12"/>
          </p:nvPr>
        </p:nvSpPr>
        <p:spPr/>
        <p:txBody>
          <a:bodyPr/>
          <a:lstStyle>
            <a:lvl1pPr>
              <a:defRPr/>
            </a:lvl1pPr>
          </a:lstStyle>
          <a:p>
            <a:fld id="{1FDCB452-43A9-7A4E-9A74-6630DB66EDF7}" type="slidenum">
              <a:rPr lang="en-US" altLang="en-US"/>
              <a:pPr/>
              <a:t>‹#›</a:t>
            </a:fld>
            <a:endParaRPr lang="en-US" altLang="en-US"/>
          </a:p>
        </p:txBody>
      </p:sp>
    </p:spTree>
    <p:extLst>
      <p:ext uri="{BB962C8B-B14F-4D97-AF65-F5344CB8AC3E}">
        <p14:creationId xmlns:p14="http://schemas.microsoft.com/office/powerpoint/2010/main" val="76556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4873505-F06C-91A6-EF41-67D36AE8FB4F}"/>
              </a:ext>
            </a:extLst>
          </p:cNvPr>
          <p:cNvSpPr>
            <a:spLocks noGrp="1"/>
          </p:cNvSpPr>
          <p:nvPr>
            <p:ph type="dt" sz="half" idx="10"/>
          </p:nvPr>
        </p:nvSpPr>
        <p:spPr/>
        <p:txBody>
          <a:bodyPr/>
          <a:lstStyle>
            <a:lvl1pPr>
              <a:defRPr/>
            </a:lvl1pPr>
          </a:lstStyle>
          <a:p>
            <a:pPr>
              <a:defRPr/>
            </a:pPr>
            <a:fld id="{A3F9AB4C-3680-F447-AD2E-476A57B36050}" type="datetime1">
              <a:rPr lang="en-US"/>
              <a:pPr>
                <a:defRPr/>
              </a:pPr>
              <a:t>12/28/2023</a:t>
            </a:fld>
            <a:endParaRPr lang="en-US" dirty="0"/>
          </a:p>
        </p:txBody>
      </p:sp>
      <p:sp>
        <p:nvSpPr>
          <p:cNvPr id="4" name="Footer Placeholder 4">
            <a:extLst>
              <a:ext uri="{FF2B5EF4-FFF2-40B4-BE49-F238E27FC236}">
                <a16:creationId xmlns:a16="http://schemas.microsoft.com/office/drawing/2014/main" id="{C7D47AF3-9D37-30A1-A2B8-802713DD16F2}"/>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5" name="Slide Number Placeholder 5">
            <a:extLst>
              <a:ext uri="{FF2B5EF4-FFF2-40B4-BE49-F238E27FC236}">
                <a16:creationId xmlns:a16="http://schemas.microsoft.com/office/drawing/2014/main" id="{9DF8D281-BA08-769F-0199-98964549583E}"/>
              </a:ext>
            </a:extLst>
          </p:cNvPr>
          <p:cNvSpPr>
            <a:spLocks noGrp="1"/>
          </p:cNvSpPr>
          <p:nvPr>
            <p:ph type="sldNum" sz="quarter" idx="12"/>
          </p:nvPr>
        </p:nvSpPr>
        <p:spPr/>
        <p:txBody>
          <a:bodyPr/>
          <a:lstStyle>
            <a:lvl1pPr>
              <a:defRPr/>
            </a:lvl1pPr>
          </a:lstStyle>
          <a:p>
            <a:fld id="{339ED284-686C-8748-A71D-A20FFC326AB0}" type="slidenum">
              <a:rPr lang="en-US" altLang="en-US"/>
              <a:pPr/>
              <a:t>‹#›</a:t>
            </a:fld>
            <a:endParaRPr lang="en-US" altLang="en-US"/>
          </a:p>
        </p:txBody>
      </p:sp>
    </p:spTree>
    <p:extLst>
      <p:ext uri="{BB962C8B-B14F-4D97-AF65-F5344CB8AC3E}">
        <p14:creationId xmlns:p14="http://schemas.microsoft.com/office/powerpoint/2010/main" val="414664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152F7F-690E-D828-1054-9585A9078C0D}"/>
              </a:ext>
            </a:extLst>
          </p:cNvPr>
          <p:cNvSpPr>
            <a:spLocks noGrp="1"/>
          </p:cNvSpPr>
          <p:nvPr>
            <p:ph type="dt" sz="half" idx="10"/>
          </p:nvPr>
        </p:nvSpPr>
        <p:spPr/>
        <p:txBody>
          <a:bodyPr/>
          <a:lstStyle>
            <a:lvl1pPr>
              <a:defRPr/>
            </a:lvl1pPr>
          </a:lstStyle>
          <a:p>
            <a:pPr>
              <a:defRPr/>
            </a:pPr>
            <a:fld id="{143A67F9-85ED-144F-BD1B-20049BD0C0DE}" type="datetime1">
              <a:rPr lang="en-US"/>
              <a:pPr>
                <a:defRPr/>
              </a:pPr>
              <a:t>12/28/2023</a:t>
            </a:fld>
            <a:endParaRPr lang="en-US" dirty="0"/>
          </a:p>
        </p:txBody>
      </p:sp>
      <p:sp>
        <p:nvSpPr>
          <p:cNvPr id="3" name="Footer Placeholder 4">
            <a:extLst>
              <a:ext uri="{FF2B5EF4-FFF2-40B4-BE49-F238E27FC236}">
                <a16:creationId xmlns:a16="http://schemas.microsoft.com/office/drawing/2014/main" id="{CB84D195-78BE-973F-EDC9-0847895B0A9A}"/>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4" name="Slide Number Placeholder 5">
            <a:extLst>
              <a:ext uri="{FF2B5EF4-FFF2-40B4-BE49-F238E27FC236}">
                <a16:creationId xmlns:a16="http://schemas.microsoft.com/office/drawing/2014/main" id="{A81B50CF-BB5E-2400-CB7E-7D73E0351B14}"/>
              </a:ext>
            </a:extLst>
          </p:cNvPr>
          <p:cNvSpPr>
            <a:spLocks noGrp="1"/>
          </p:cNvSpPr>
          <p:nvPr>
            <p:ph type="sldNum" sz="quarter" idx="12"/>
          </p:nvPr>
        </p:nvSpPr>
        <p:spPr/>
        <p:txBody>
          <a:bodyPr/>
          <a:lstStyle>
            <a:lvl1pPr>
              <a:defRPr/>
            </a:lvl1pPr>
          </a:lstStyle>
          <a:p>
            <a:fld id="{5C23F69D-EFFE-7645-A4A4-6BC9DFD827AB}" type="slidenum">
              <a:rPr lang="en-US" altLang="en-US"/>
              <a:pPr/>
              <a:t>‹#›</a:t>
            </a:fld>
            <a:endParaRPr lang="en-US" altLang="en-US"/>
          </a:p>
        </p:txBody>
      </p:sp>
    </p:spTree>
    <p:extLst>
      <p:ext uri="{BB962C8B-B14F-4D97-AF65-F5344CB8AC3E}">
        <p14:creationId xmlns:p14="http://schemas.microsoft.com/office/powerpoint/2010/main" val="123211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8C120929-A561-EB60-47B0-6D8D4E0F3604}"/>
              </a:ext>
            </a:extLst>
          </p:cNvPr>
          <p:cNvSpPr>
            <a:spLocks noGrp="1"/>
          </p:cNvSpPr>
          <p:nvPr>
            <p:ph type="dt" sz="half" idx="10"/>
          </p:nvPr>
        </p:nvSpPr>
        <p:spPr/>
        <p:txBody>
          <a:bodyPr/>
          <a:lstStyle>
            <a:lvl1pPr>
              <a:defRPr/>
            </a:lvl1pPr>
          </a:lstStyle>
          <a:p>
            <a:pPr>
              <a:defRPr/>
            </a:pPr>
            <a:fld id="{148497B1-E0EF-5144-AD74-CEB76B7B065A}" type="datetime1">
              <a:rPr lang="en-US"/>
              <a:pPr>
                <a:defRPr/>
              </a:pPr>
              <a:t>12/28/2023</a:t>
            </a:fld>
            <a:endParaRPr lang="en-US" dirty="0"/>
          </a:p>
        </p:txBody>
      </p:sp>
      <p:sp>
        <p:nvSpPr>
          <p:cNvPr id="6" name="Footer Placeholder 4">
            <a:extLst>
              <a:ext uri="{FF2B5EF4-FFF2-40B4-BE49-F238E27FC236}">
                <a16:creationId xmlns:a16="http://schemas.microsoft.com/office/drawing/2014/main" id="{23EB2B4E-7394-888F-DF60-173630A073BF}"/>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5D88C659-F2AE-211B-F175-E2A54728D6BF}"/>
              </a:ext>
            </a:extLst>
          </p:cNvPr>
          <p:cNvSpPr>
            <a:spLocks noGrp="1"/>
          </p:cNvSpPr>
          <p:nvPr>
            <p:ph type="sldNum" sz="quarter" idx="12"/>
          </p:nvPr>
        </p:nvSpPr>
        <p:spPr/>
        <p:txBody>
          <a:bodyPr/>
          <a:lstStyle>
            <a:lvl1pPr>
              <a:defRPr/>
            </a:lvl1pPr>
          </a:lstStyle>
          <a:p>
            <a:fld id="{73245000-BDFA-C34D-AA70-FB5C7BABEBAF}" type="slidenum">
              <a:rPr lang="en-US" altLang="en-US"/>
              <a:pPr/>
              <a:t>‹#›</a:t>
            </a:fld>
            <a:endParaRPr lang="en-US" altLang="en-US"/>
          </a:p>
        </p:txBody>
      </p:sp>
    </p:spTree>
    <p:extLst>
      <p:ext uri="{BB962C8B-B14F-4D97-AF65-F5344CB8AC3E}">
        <p14:creationId xmlns:p14="http://schemas.microsoft.com/office/powerpoint/2010/main" val="263173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AF0F57B0-196E-1BED-8CC5-C89692A64326}"/>
              </a:ext>
            </a:extLst>
          </p:cNvPr>
          <p:cNvSpPr>
            <a:spLocks noGrp="1"/>
          </p:cNvSpPr>
          <p:nvPr>
            <p:ph type="dt" sz="half" idx="10"/>
          </p:nvPr>
        </p:nvSpPr>
        <p:spPr/>
        <p:txBody>
          <a:bodyPr/>
          <a:lstStyle>
            <a:lvl1pPr>
              <a:defRPr/>
            </a:lvl1pPr>
          </a:lstStyle>
          <a:p>
            <a:pPr>
              <a:defRPr/>
            </a:pPr>
            <a:fld id="{A82F83F3-E15D-D84C-8052-2C42EED44688}" type="datetime1">
              <a:rPr lang="en-US"/>
              <a:pPr>
                <a:defRPr/>
              </a:pPr>
              <a:t>12/28/2023</a:t>
            </a:fld>
            <a:endParaRPr lang="en-US" dirty="0"/>
          </a:p>
        </p:txBody>
      </p:sp>
      <p:sp>
        <p:nvSpPr>
          <p:cNvPr id="6" name="Footer Placeholder 4">
            <a:extLst>
              <a:ext uri="{FF2B5EF4-FFF2-40B4-BE49-F238E27FC236}">
                <a16:creationId xmlns:a16="http://schemas.microsoft.com/office/drawing/2014/main" id="{6DAB76B4-605E-2904-FF35-FEFF5082ED14}"/>
              </a:ext>
            </a:extLst>
          </p:cNvPr>
          <p:cNvSpPr>
            <a:spLocks noGrp="1"/>
          </p:cNvSpPr>
          <p:nvPr>
            <p:ph type="ftr" sz="quarter" idx="11"/>
          </p:nvPr>
        </p:nvSpPr>
        <p:spPr/>
        <p:txBody>
          <a:bodyPr/>
          <a:lstStyle>
            <a:lvl1pPr>
              <a:defRPr/>
            </a:lvl1pPr>
          </a:lstStyle>
          <a:p>
            <a:pPr>
              <a:defRPr/>
            </a:pPr>
            <a:r>
              <a:rPr lang="en-US"/>
              <a:t>Fall Stewardship STAR</a:t>
            </a:r>
            <a:endParaRPr lang="en-US" dirty="0"/>
          </a:p>
        </p:txBody>
      </p:sp>
      <p:sp>
        <p:nvSpPr>
          <p:cNvPr id="7" name="Slide Number Placeholder 5">
            <a:extLst>
              <a:ext uri="{FF2B5EF4-FFF2-40B4-BE49-F238E27FC236}">
                <a16:creationId xmlns:a16="http://schemas.microsoft.com/office/drawing/2014/main" id="{99E7D1E9-9CDB-81EE-2024-D27ECB9717E4}"/>
              </a:ext>
            </a:extLst>
          </p:cNvPr>
          <p:cNvSpPr>
            <a:spLocks noGrp="1"/>
          </p:cNvSpPr>
          <p:nvPr>
            <p:ph type="sldNum" sz="quarter" idx="12"/>
          </p:nvPr>
        </p:nvSpPr>
        <p:spPr/>
        <p:txBody>
          <a:bodyPr/>
          <a:lstStyle>
            <a:lvl1pPr>
              <a:defRPr/>
            </a:lvl1pPr>
          </a:lstStyle>
          <a:p>
            <a:fld id="{8F53BCEC-521A-DB4B-9CDB-CC1DB9F370FB}" type="slidenum">
              <a:rPr lang="en-US" altLang="en-US"/>
              <a:pPr/>
              <a:t>‹#›</a:t>
            </a:fld>
            <a:endParaRPr lang="en-US" altLang="en-US"/>
          </a:p>
        </p:txBody>
      </p:sp>
    </p:spTree>
    <p:extLst>
      <p:ext uri="{BB962C8B-B14F-4D97-AF65-F5344CB8AC3E}">
        <p14:creationId xmlns:p14="http://schemas.microsoft.com/office/powerpoint/2010/main" val="15783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43CDCC-3CDC-3F31-63B5-AAEE0D1EDE4D}"/>
              </a:ext>
            </a:extLst>
          </p:cNvPr>
          <p:cNvSpPr>
            <a:spLocks noGrp="1"/>
          </p:cNvSpPr>
          <p:nvPr>
            <p:ph type="title"/>
          </p:nvPr>
        </p:nvSpPr>
        <p:spPr bwMode="auto">
          <a:xfrm>
            <a:off x="471488" y="487363"/>
            <a:ext cx="59150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3CA63F9-270E-C913-E28A-01DC5A4798E2}"/>
              </a:ext>
            </a:extLst>
          </p:cNvPr>
          <p:cNvSpPr>
            <a:spLocks noGrp="1"/>
          </p:cNvSpPr>
          <p:nvPr>
            <p:ph type="body" idx="1"/>
          </p:nvPr>
        </p:nvSpPr>
        <p:spPr bwMode="auto">
          <a:xfrm>
            <a:off x="471488" y="2433638"/>
            <a:ext cx="5915025"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18221F9-E3A8-F148-DA81-F6E21CC2108B}"/>
              </a:ext>
            </a:extLst>
          </p:cNvPr>
          <p:cNvSpPr>
            <a:spLocks noGrp="1"/>
          </p:cNvSpPr>
          <p:nvPr>
            <p:ph type="dt" sz="half" idx="2"/>
          </p:nvPr>
        </p:nvSpPr>
        <p:spPr>
          <a:xfrm>
            <a:off x="471488" y="8475663"/>
            <a:ext cx="1543050" cy="485775"/>
          </a:xfrm>
          <a:prstGeom prst="rect">
            <a:avLst/>
          </a:prstGeom>
        </p:spPr>
        <p:txBody>
          <a:bodyPr vert="horz" lIns="91440" tIns="45720" rIns="91440" bIns="45720" rtlCol="0" anchor="ctr"/>
          <a:lstStyle>
            <a:lvl1pPr algn="l" eaLnBrk="1" fontAlgn="auto" hangingPunct="1">
              <a:spcBef>
                <a:spcPts val="0"/>
              </a:spcBef>
              <a:spcAft>
                <a:spcPts val="0"/>
              </a:spcAft>
              <a:defRPr sz="675">
                <a:solidFill>
                  <a:schemeClr val="tx1">
                    <a:tint val="75000"/>
                  </a:schemeClr>
                </a:solidFill>
                <a:latin typeface="+mn-lt"/>
                <a:cs typeface="+mn-cs"/>
              </a:defRPr>
            </a:lvl1pPr>
          </a:lstStyle>
          <a:p>
            <a:pPr>
              <a:defRPr/>
            </a:pPr>
            <a:fld id="{40AADB9C-3EE1-7344-B667-462CE4A2C58B}" type="datetime1">
              <a:rPr lang="en-US"/>
              <a:pPr>
                <a:defRPr/>
              </a:pPr>
              <a:t>12/28/2023</a:t>
            </a:fld>
            <a:endParaRPr lang="en-US" dirty="0"/>
          </a:p>
        </p:txBody>
      </p:sp>
      <p:sp>
        <p:nvSpPr>
          <p:cNvPr id="5" name="Footer Placeholder 4">
            <a:extLst>
              <a:ext uri="{FF2B5EF4-FFF2-40B4-BE49-F238E27FC236}">
                <a16:creationId xmlns:a16="http://schemas.microsoft.com/office/drawing/2014/main" id="{DB87F2C2-A3C0-60A1-CF35-F2B7642C39F7}"/>
              </a:ext>
            </a:extLst>
          </p:cNvPr>
          <p:cNvSpPr>
            <a:spLocks noGrp="1"/>
          </p:cNvSpPr>
          <p:nvPr>
            <p:ph type="ftr" sz="quarter" idx="3"/>
          </p:nvPr>
        </p:nvSpPr>
        <p:spPr>
          <a:xfrm>
            <a:off x="2271713" y="8475663"/>
            <a:ext cx="2314575" cy="48577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schemeClr val="tx1">
                    <a:tint val="75000"/>
                  </a:schemeClr>
                </a:solidFill>
                <a:latin typeface="+mn-lt"/>
                <a:cs typeface="+mn-cs"/>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AB1184C9-02A1-A8DE-CE12-BD4D9B10DB5E}"/>
              </a:ext>
            </a:extLst>
          </p:cNvPr>
          <p:cNvSpPr>
            <a:spLocks noGrp="1"/>
          </p:cNvSpPr>
          <p:nvPr>
            <p:ph type="sldNum" sz="quarter" idx="4"/>
          </p:nvPr>
        </p:nvSpPr>
        <p:spPr>
          <a:xfrm>
            <a:off x="4843463" y="8475663"/>
            <a:ext cx="1543050" cy="485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fld id="{F065769C-9264-EA4A-9E86-F906A41A788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sldNum="0" hdr="0" ftr="0" dt="0"/>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5pPr>
      <a:lvl6pPr marL="457200" algn="l" defTabSz="514350" rtl="0" fontAlgn="base">
        <a:lnSpc>
          <a:spcPct val="90000"/>
        </a:lnSpc>
        <a:spcBef>
          <a:spcPct val="0"/>
        </a:spcBef>
        <a:spcAft>
          <a:spcPct val="0"/>
        </a:spcAft>
        <a:defRPr sz="2400">
          <a:solidFill>
            <a:schemeClr val="tx1"/>
          </a:solidFill>
          <a:latin typeface="Calibri Light" panose="020F0302020204030204" pitchFamily="34" charset="0"/>
        </a:defRPr>
      </a:lvl6pPr>
      <a:lvl7pPr marL="914400" algn="l" defTabSz="514350" rtl="0" fontAlgn="base">
        <a:lnSpc>
          <a:spcPct val="90000"/>
        </a:lnSpc>
        <a:spcBef>
          <a:spcPct val="0"/>
        </a:spcBef>
        <a:spcAft>
          <a:spcPct val="0"/>
        </a:spcAft>
        <a:defRPr sz="2400">
          <a:solidFill>
            <a:schemeClr val="tx1"/>
          </a:solidFill>
          <a:latin typeface="Calibri Light" panose="020F0302020204030204" pitchFamily="34" charset="0"/>
        </a:defRPr>
      </a:lvl7pPr>
      <a:lvl8pPr marL="1371600" algn="l" defTabSz="514350" rtl="0" fontAlgn="base">
        <a:lnSpc>
          <a:spcPct val="90000"/>
        </a:lnSpc>
        <a:spcBef>
          <a:spcPct val="0"/>
        </a:spcBef>
        <a:spcAft>
          <a:spcPct val="0"/>
        </a:spcAft>
        <a:defRPr sz="2400">
          <a:solidFill>
            <a:schemeClr val="tx1"/>
          </a:solidFill>
          <a:latin typeface="Calibri Light" panose="020F0302020204030204" pitchFamily="34" charset="0"/>
        </a:defRPr>
      </a:lvl8pPr>
      <a:lvl9pPr marL="1828800" algn="l" defTabSz="514350" rtl="0" fontAlgn="base">
        <a:lnSpc>
          <a:spcPct val="90000"/>
        </a:lnSpc>
        <a:spcBef>
          <a:spcPct val="0"/>
        </a:spcBef>
        <a:spcAft>
          <a:spcPct val="0"/>
        </a:spcAft>
        <a:defRPr sz="2400">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BF0C2E6-BFD3-FB5D-767D-87586CB167AD}"/>
              </a:ext>
            </a:extLst>
          </p:cNvPr>
          <p:cNvSpPr>
            <a:spLocks noGrp="1"/>
          </p:cNvSpPr>
          <p:nvPr>
            <p:ph type="title"/>
          </p:nvPr>
        </p:nvSpPr>
        <p:spPr bwMode="auto">
          <a:xfrm>
            <a:off x="471488" y="487363"/>
            <a:ext cx="59150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B07A7F7-C5C5-0F45-AC1D-421D42833ED2}"/>
              </a:ext>
            </a:extLst>
          </p:cNvPr>
          <p:cNvSpPr>
            <a:spLocks noGrp="1"/>
          </p:cNvSpPr>
          <p:nvPr>
            <p:ph type="body" idx="1"/>
          </p:nvPr>
        </p:nvSpPr>
        <p:spPr bwMode="auto">
          <a:xfrm>
            <a:off x="471488" y="2433638"/>
            <a:ext cx="5915025"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C157394-F1BB-FB0E-1EE6-3AE4A331EB43}"/>
              </a:ext>
            </a:extLst>
          </p:cNvPr>
          <p:cNvSpPr>
            <a:spLocks noGrp="1"/>
          </p:cNvSpPr>
          <p:nvPr>
            <p:ph type="dt" sz="half" idx="2"/>
          </p:nvPr>
        </p:nvSpPr>
        <p:spPr>
          <a:xfrm>
            <a:off x="471488" y="8475663"/>
            <a:ext cx="1543050" cy="48577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mn-lt"/>
                <a:cs typeface="+mn-cs"/>
              </a:defRPr>
            </a:lvl1pPr>
          </a:lstStyle>
          <a:p>
            <a:pPr>
              <a:defRPr/>
            </a:pPr>
            <a:fld id="{517CB4BF-529E-8F44-8DEC-7D09974BEFCA}" type="datetime1">
              <a:rPr lang="en-US"/>
              <a:pPr>
                <a:defRPr/>
              </a:pPr>
              <a:t>12/28/2023</a:t>
            </a:fld>
            <a:endParaRPr lang="en-US" dirty="0"/>
          </a:p>
        </p:txBody>
      </p:sp>
      <p:sp>
        <p:nvSpPr>
          <p:cNvPr id="5" name="Footer Placeholder 4">
            <a:extLst>
              <a:ext uri="{FF2B5EF4-FFF2-40B4-BE49-F238E27FC236}">
                <a16:creationId xmlns:a16="http://schemas.microsoft.com/office/drawing/2014/main" id="{85229079-ABF7-D859-ECAA-15ABEC83CD45}"/>
              </a:ext>
            </a:extLst>
          </p:cNvPr>
          <p:cNvSpPr>
            <a:spLocks noGrp="1"/>
          </p:cNvSpPr>
          <p:nvPr>
            <p:ph type="ftr" sz="quarter" idx="3"/>
          </p:nvPr>
        </p:nvSpPr>
        <p:spPr>
          <a:xfrm>
            <a:off x="2271713" y="8475663"/>
            <a:ext cx="2314575" cy="48577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mn-lt"/>
                <a:cs typeface="+mn-cs"/>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415E3841-CBC0-925A-D117-CEB9839FF53A}"/>
              </a:ext>
            </a:extLst>
          </p:cNvPr>
          <p:cNvSpPr>
            <a:spLocks noGrp="1"/>
          </p:cNvSpPr>
          <p:nvPr>
            <p:ph type="sldNum" sz="quarter" idx="4"/>
          </p:nvPr>
        </p:nvSpPr>
        <p:spPr>
          <a:xfrm>
            <a:off x="4843463" y="8475663"/>
            <a:ext cx="1543050" cy="485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fld id="{D00F1E0D-BBE2-4240-83F7-D2BAFBD807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sldNum="0" hdr="0" ftr="0" dt="0"/>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5pPr>
      <a:lvl6pPr marL="457200" algn="l" defTabSz="514350" rtl="0" fontAlgn="base">
        <a:lnSpc>
          <a:spcPct val="90000"/>
        </a:lnSpc>
        <a:spcBef>
          <a:spcPct val="0"/>
        </a:spcBef>
        <a:spcAft>
          <a:spcPct val="0"/>
        </a:spcAft>
        <a:defRPr sz="2400">
          <a:solidFill>
            <a:schemeClr val="tx1"/>
          </a:solidFill>
          <a:latin typeface="Calibri Light" panose="020F0302020204030204" pitchFamily="34" charset="0"/>
        </a:defRPr>
      </a:lvl6pPr>
      <a:lvl7pPr marL="914400" algn="l" defTabSz="514350" rtl="0" fontAlgn="base">
        <a:lnSpc>
          <a:spcPct val="90000"/>
        </a:lnSpc>
        <a:spcBef>
          <a:spcPct val="0"/>
        </a:spcBef>
        <a:spcAft>
          <a:spcPct val="0"/>
        </a:spcAft>
        <a:defRPr sz="2400">
          <a:solidFill>
            <a:schemeClr val="tx1"/>
          </a:solidFill>
          <a:latin typeface="Calibri Light" panose="020F0302020204030204" pitchFamily="34" charset="0"/>
        </a:defRPr>
      </a:lvl7pPr>
      <a:lvl8pPr marL="1371600" algn="l" defTabSz="514350" rtl="0" fontAlgn="base">
        <a:lnSpc>
          <a:spcPct val="90000"/>
        </a:lnSpc>
        <a:spcBef>
          <a:spcPct val="0"/>
        </a:spcBef>
        <a:spcAft>
          <a:spcPct val="0"/>
        </a:spcAft>
        <a:defRPr sz="2400">
          <a:solidFill>
            <a:schemeClr val="tx1"/>
          </a:solidFill>
          <a:latin typeface="Calibri Light" panose="020F0302020204030204" pitchFamily="34" charset="0"/>
        </a:defRPr>
      </a:lvl8pPr>
      <a:lvl9pPr marL="1828800" algn="l" defTabSz="514350" rtl="0" fontAlgn="base">
        <a:lnSpc>
          <a:spcPct val="90000"/>
        </a:lnSpc>
        <a:spcBef>
          <a:spcPct val="0"/>
        </a:spcBef>
        <a:spcAft>
          <a:spcPct val="0"/>
        </a:spcAft>
        <a:defRPr sz="2400">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9A55105-E41E-E224-C00F-12B9E17E0C97}"/>
              </a:ext>
            </a:extLst>
          </p:cNvPr>
          <p:cNvSpPr>
            <a:spLocks noGrp="1"/>
          </p:cNvSpPr>
          <p:nvPr>
            <p:ph type="title"/>
          </p:nvPr>
        </p:nvSpPr>
        <p:spPr bwMode="auto">
          <a:xfrm>
            <a:off x="471488" y="487363"/>
            <a:ext cx="59150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CB6B2EBE-568C-1922-D876-66B2740B30E5}"/>
              </a:ext>
            </a:extLst>
          </p:cNvPr>
          <p:cNvSpPr>
            <a:spLocks noGrp="1"/>
          </p:cNvSpPr>
          <p:nvPr>
            <p:ph type="body" idx="1"/>
          </p:nvPr>
        </p:nvSpPr>
        <p:spPr bwMode="auto">
          <a:xfrm>
            <a:off x="471488" y="2433638"/>
            <a:ext cx="5915025"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BB8FB7-68B3-7091-A45F-E502BFFFC8D8}"/>
              </a:ext>
            </a:extLst>
          </p:cNvPr>
          <p:cNvSpPr>
            <a:spLocks noGrp="1"/>
          </p:cNvSpPr>
          <p:nvPr>
            <p:ph type="dt" sz="half" idx="2"/>
          </p:nvPr>
        </p:nvSpPr>
        <p:spPr>
          <a:xfrm>
            <a:off x="471488" y="8475663"/>
            <a:ext cx="1543050" cy="485775"/>
          </a:xfrm>
          <a:prstGeom prst="rect">
            <a:avLst/>
          </a:prstGeom>
        </p:spPr>
        <p:txBody>
          <a:bodyPr vert="horz" lIns="91440" tIns="45720" rIns="91440" bIns="45720" rtlCol="0" anchor="ctr"/>
          <a:lstStyle>
            <a:lvl1pPr algn="l" eaLnBrk="1" fontAlgn="auto" hangingPunct="1">
              <a:spcBef>
                <a:spcPts val="0"/>
              </a:spcBef>
              <a:spcAft>
                <a:spcPts val="0"/>
              </a:spcAft>
              <a:defRPr sz="675">
                <a:solidFill>
                  <a:schemeClr val="tx1">
                    <a:tint val="75000"/>
                  </a:schemeClr>
                </a:solidFill>
                <a:latin typeface="+mn-lt"/>
                <a:cs typeface="+mn-cs"/>
              </a:defRPr>
            </a:lvl1pPr>
          </a:lstStyle>
          <a:p>
            <a:pPr>
              <a:defRPr/>
            </a:pPr>
            <a:fld id="{2B24C9E7-09A9-4CE6-8364-78385EEF01F1}" type="datetime1">
              <a:rPr lang="en-US"/>
              <a:pPr>
                <a:defRPr/>
              </a:pPr>
              <a:t>12/28/2023</a:t>
            </a:fld>
            <a:endParaRPr lang="en-US" dirty="0"/>
          </a:p>
        </p:txBody>
      </p:sp>
      <p:sp>
        <p:nvSpPr>
          <p:cNvPr id="5" name="Footer Placeholder 4">
            <a:extLst>
              <a:ext uri="{FF2B5EF4-FFF2-40B4-BE49-F238E27FC236}">
                <a16:creationId xmlns:a16="http://schemas.microsoft.com/office/drawing/2014/main" id="{F4D67C5E-C20D-3541-CEF2-8117F1B68B3E}"/>
              </a:ext>
            </a:extLst>
          </p:cNvPr>
          <p:cNvSpPr>
            <a:spLocks noGrp="1"/>
          </p:cNvSpPr>
          <p:nvPr>
            <p:ph type="ftr" sz="quarter" idx="3"/>
          </p:nvPr>
        </p:nvSpPr>
        <p:spPr>
          <a:xfrm>
            <a:off x="2271713" y="8475663"/>
            <a:ext cx="2314575" cy="48577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schemeClr val="tx1">
                    <a:tint val="75000"/>
                  </a:schemeClr>
                </a:solidFill>
                <a:latin typeface="+mn-lt"/>
                <a:cs typeface="+mn-cs"/>
              </a:defRPr>
            </a:lvl1pPr>
          </a:lstStyle>
          <a:p>
            <a:pPr>
              <a:defRPr/>
            </a:pPr>
            <a:r>
              <a:rPr lang="en-US"/>
              <a:t>Fall Stewardship STAR</a:t>
            </a:r>
            <a:endParaRPr lang="en-US" dirty="0"/>
          </a:p>
        </p:txBody>
      </p:sp>
      <p:sp>
        <p:nvSpPr>
          <p:cNvPr id="6" name="Slide Number Placeholder 5">
            <a:extLst>
              <a:ext uri="{FF2B5EF4-FFF2-40B4-BE49-F238E27FC236}">
                <a16:creationId xmlns:a16="http://schemas.microsoft.com/office/drawing/2014/main" id="{E8998BED-E61D-26F1-2E8B-EAE07BDE6E6D}"/>
              </a:ext>
            </a:extLst>
          </p:cNvPr>
          <p:cNvSpPr>
            <a:spLocks noGrp="1"/>
          </p:cNvSpPr>
          <p:nvPr>
            <p:ph type="sldNum" sz="quarter" idx="4"/>
          </p:nvPr>
        </p:nvSpPr>
        <p:spPr>
          <a:xfrm>
            <a:off x="4843463" y="8475663"/>
            <a:ext cx="1543050" cy="485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smtClean="0">
                <a:solidFill>
                  <a:srgbClr val="898989"/>
                </a:solidFill>
                <a:latin typeface="Calibri" panose="020F0502020204030204" pitchFamily="34" charset="0"/>
              </a:defRPr>
            </a:lvl1pPr>
          </a:lstStyle>
          <a:p>
            <a:pPr>
              <a:defRPr/>
            </a:pPr>
            <a:fld id="{9B63586F-3D77-40BC-8DD0-9E20E4ADC150}" type="slidenum">
              <a:rPr lang="en-US" altLang="en-US"/>
              <a:pPr>
                <a:defRPr/>
              </a:pPr>
              <a:t>‹#›</a:t>
            </a:fld>
            <a:endParaRPr lang="en-US" altLang="en-US"/>
          </a:p>
        </p:txBody>
      </p:sp>
    </p:spTree>
    <p:extLst>
      <p:ext uri="{BB962C8B-B14F-4D97-AF65-F5344CB8AC3E}">
        <p14:creationId xmlns:p14="http://schemas.microsoft.com/office/powerpoint/2010/main" val="280972531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hf sldNum="0" hdr="0" ftr="0" dt="0"/>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5pPr>
      <a:lvl6pPr marL="457200" algn="l" defTabSz="514350" rtl="0" fontAlgn="base">
        <a:lnSpc>
          <a:spcPct val="90000"/>
        </a:lnSpc>
        <a:spcBef>
          <a:spcPct val="0"/>
        </a:spcBef>
        <a:spcAft>
          <a:spcPct val="0"/>
        </a:spcAft>
        <a:defRPr sz="2400">
          <a:solidFill>
            <a:schemeClr val="tx1"/>
          </a:solidFill>
          <a:latin typeface="Calibri Light" panose="020F0302020204030204" pitchFamily="34" charset="0"/>
        </a:defRPr>
      </a:lvl6pPr>
      <a:lvl7pPr marL="914400" algn="l" defTabSz="514350" rtl="0" fontAlgn="base">
        <a:lnSpc>
          <a:spcPct val="90000"/>
        </a:lnSpc>
        <a:spcBef>
          <a:spcPct val="0"/>
        </a:spcBef>
        <a:spcAft>
          <a:spcPct val="0"/>
        </a:spcAft>
        <a:defRPr sz="2400">
          <a:solidFill>
            <a:schemeClr val="tx1"/>
          </a:solidFill>
          <a:latin typeface="Calibri Light" panose="020F0302020204030204" pitchFamily="34" charset="0"/>
        </a:defRPr>
      </a:lvl7pPr>
      <a:lvl8pPr marL="1371600" algn="l" defTabSz="514350" rtl="0" fontAlgn="base">
        <a:lnSpc>
          <a:spcPct val="90000"/>
        </a:lnSpc>
        <a:spcBef>
          <a:spcPct val="0"/>
        </a:spcBef>
        <a:spcAft>
          <a:spcPct val="0"/>
        </a:spcAft>
        <a:defRPr sz="2400">
          <a:solidFill>
            <a:schemeClr val="tx1"/>
          </a:solidFill>
          <a:latin typeface="Calibri Light" panose="020F0302020204030204" pitchFamily="34" charset="0"/>
        </a:defRPr>
      </a:lvl8pPr>
      <a:lvl9pPr marL="1828800" algn="l" defTabSz="514350" rtl="0" fontAlgn="base">
        <a:lnSpc>
          <a:spcPct val="90000"/>
        </a:lnSpc>
        <a:spcBef>
          <a:spcPct val="0"/>
        </a:spcBef>
        <a:spcAft>
          <a:spcPct val="0"/>
        </a:spcAft>
        <a:defRPr sz="2400">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bethlehemtc.or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bethlehemtc.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hyperlink" Target="mailto:president.council@bethlehemtc.org" TargetMode="External"/><Relationship Id="rId13" Type="http://schemas.openxmlformats.org/officeDocument/2006/relationships/hyperlink" Target="mailto:christiancaregiving.committee@bethlehemtc.org" TargetMode="External"/><Relationship Id="rId18" Type="http://schemas.openxmlformats.org/officeDocument/2006/relationships/hyperlink" Target="mailto:personnel.committee@bethlehemtc.org" TargetMode="External"/><Relationship Id="rId3" Type="http://schemas.openxmlformats.org/officeDocument/2006/relationships/hyperlink" Target="mailto:admin@bethlehemtc.org" TargetMode="External"/><Relationship Id="rId21" Type="http://schemas.openxmlformats.org/officeDocument/2006/relationships/hyperlink" Target="mailto:youth.committee@bethlehemtc.org" TargetMode="External"/><Relationship Id="rId7" Type="http://schemas.openxmlformats.org/officeDocument/2006/relationships/hyperlink" Target="http://www.bethlehemtc.org/" TargetMode="External"/><Relationship Id="rId12" Type="http://schemas.openxmlformats.org/officeDocument/2006/relationships/hyperlink" Target="mailto:Secretary.council@bethlehemtc.org" TargetMode="External"/><Relationship Id="rId17" Type="http://schemas.openxmlformats.org/officeDocument/2006/relationships/hyperlink" Target="mailto:property.committee@bethlehemtc.org" TargetMode="External"/><Relationship Id="rId2" Type="http://schemas.openxmlformats.org/officeDocument/2006/relationships/hyperlink" Target="mailto:paul.busekist@bethlehemtc.org" TargetMode="External"/><Relationship Id="rId16" Type="http://schemas.openxmlformats.org/officeDocument/2006/relationships/hyperlink" Target="mailto:membershipevangelism.committee@bethlehemtc.org" TargetMode="External"/><Relationship Id="rId20" Type="http://schemas.openxmlformats.org/officeDocument/2006/relationships/hyperlink" Target="mailto:worshipmusic.committee@bethlehemtc.org" TargetMode="External"/><Relationship Id="rId1" Type="http://schemas.openxmlformats.org/officeDocument/2006/relationships/slideLayout" Target="../slideLayouts/slideLayout2.xml"/><Relationship Id="rId6" Type="http://schemas.openxmlformats.org/officeDocument/2006/relationships/hyperlink" Target="mailto:Alanna.Steffunick@bethlehemtc.org" TargetMode="External"/><Relationship Id="rId11" Type="http://schemas.openxmlformats.org/officeDocument/2006/relationships/hyperlink" Target="mailto:treasurur@bethlehemtc..org" TargetMode="External"/><Relationship Id="rId5" Type="http://schemas.openxmlformats.org/officeDocument/2006/relationships/hyperlink" Target="mailto:bero.tony@gmail.com" TargetMode="External"/><Relationship Id="rId15" Type="http://schemas.openxmlformats.org/officeDocument/2006/relationships/hyperlink" Target="mailto:fellowship.committee@bethlehemtc.org" TargetMode="External"/><Relationship Id="rId10" Type="http://schemas.openxmlformats.org/officeDocument/2006/relationships/hyperlink" Target="mailto:secretary.council@bethlehemtc.org" TargetMode="External"/><Relationship Id="rId19" Type="http://schemas.openxmlformats.org/officeDocument/2006/relationships/hyperlink" Target="mailto:stewardship.committee@bethlehemtc.org" TargetMode="External"/><Relationship Id="rId4" Type="http://schemas.openxmlformats.org/officeDocument/2006/relationships/hyperlink" Target="mailto:bookkeeper@bethlehemtc.org" TargetMode="External"/><Relationship Id="rId9" Type="http://schemas.openxmlformats.org/officeDocument/2006/relationships/hyperlink" Target="mailto:vicepresident.council@bethlehemtc.org" TargetMode="External"/><Relationship Id="rId14" Type="http://schemas.openxmlformats.org/officeDocument/2006/relationships/hyperlink" Target="mailto:christianeducation.committee@bethlehemt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WordArt 4">
            <a:extLst>
              <a:ext uri="{FF2B5EF4-FFF2-40B4-BE49-F238E27FC236}">
                <a16:creationId xmlns:a16="http://schemas.microsoft.com/office/drawing/2014/main" id="{1D5217AE-339A-342E-B7B2-79D44060AF71}"/>
              </a:ext>
            </a:extLst>
          </p:cNvPr>
          <p:cNvSpPr>
            <a:spLocks noChangeArrowheads="1" noChangeShapeType="1" noTextEdit="1"/>
          </p:cNvSpPr>
          <p:nvPr/>
        </p:nvSpPr>
        <p:spPr bwMode="auto">
          <a:xfrm>
            <a:off x="630238" y="2414588"/>
            <a:ext cx="2479675" cy="458787"/>
          </a:xfrm>
          <a:prstGeom prst="rect">
            <a:avLst/>
          </a:prstGeom>
        </p:spPr>
        <p:txBody>
          <a:bodyPr wrap="none" fromWordArt="1">
            <a:prstTxWarp prst="textPlain">
              <a:avLst>
                <a:gd name="adj" fmla="val 50000"/>
              </a:avLst>
            </a:prstTxWarp>
          </a:bodyPr>
          <a:lstStyle/>
          <a:p>
            <a:pPr algn="ctr"/>
            <a:r>
              <a:rPr lang="en-US" sz="1200" kern="10">
                <a:ln w="3175" algn="ctr">
                  <a:solidFill>
                    <a:srgbClr val="244890"/>
                  </a:solidFill>
                  <a:round/>
                  <a:headEnd/>
                  <a:tailEnd/>
                </a:ln>
                <a:solidFill>
                  <a:srgbClr val="244890"/>
                </a:solidFill>
                <a:latin typeface="DellaRobbia BT"/>
              </a:rPr>
              <a:t>Pastor Paul Busekist</a:t>
            </a:r>
          </a:p>
          <a:p>
            <a:pPr algn="ctr"/>
            <a:r>
              <a:rPr lang="en-US" sz="1200" kern="10">
                <a:ln w="3175" algn="ctr">
                  <a:solidFill>
                    <a:srgbClr val="244890"/>
                  </a:solidFill>
                  <a:round/>
                  <a:headEnd/>
                  <a:tailEnd/>
                </a:ln>
                <a:solidFill>
                  <a:srgbClr val="244890"/>
                </a:solidFill>
                <a:latin typeface="DellaRobbia BT"/>
              </a:rPr>
              <a:t>Traverse City, MI  49686</a:t>
            </a:r>
          </a:p>
          <a:p>
            <a:pPr algn="ctr"/>
            <a:r>
              <a:rPr lang="en-US" sz="1200" kern="10">
                <a:ln w="3175" algn="ctr">
                  <a:solidFill>
                    <a:srgbClr val="244890"/>
                  </a:solidFill>
                  <a:round/>
                  <a:headEnd/>
                  <a:tailEnd/>
                </a:ln>
                <a:solidFill>
                  <a:srgbClr val="244890"/>
                </a:solidFill>
                <a:latin typeface="DellaRobbia BT"/>
              </a:rPr>
              <a:t>(231) 947-9880</a:t>
            </a:r>
          </a:p>
        </p:txBody>
      </p:sp>
      <p:sp>
        <p:nvSpPr>
          <p:cNvPr id="6147" name="Text Box 5">
            <a:extLst>
              <a:ext uri="{FF2B5EF4-FFF2-40B4-BE49-F238E27FC236}">
                <a16:creationId xmlns:a16="http://schemas.microsoft.com/office/drawing/2014/main" id="{DB4C086C-A353-1E14-C0E8-3064C7F2B8B0}"/>
              </a:ext>
            </a:extLst>
          </p:cNvPr>
          <p:cNvSpPr txBox="1">
            <a:spLocks noChangeArrowheads="1"/>
          </p:cNvSpPr>
          <p:nvPr/>
        </p:nvSpPr>
        <p:spPr bwMode="auto">
          <a:xfrm>
            <a:off x="305099" y="3365500"/>
            <a:ext cx="3317875" cy="1638300"/>
          </a:xfrm>
          <a:prstGeom prst="rect">
            <a:avLst/>
          </a:prstGeom>
          <a:noFill/>
          <a:ln w="9525" algn="in">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srgbClr val="000000"/>
                </a:solidFill>
                <a:latin typeface="Beach"/>
              </a:rPr>
              <a:t>Website:  </a:t>
            </a:r>
            <a:r>
              <a:rPr lang="en-US" altLang="en-US" sz="1200" u="sng">
                <a:solidFill>
                  <a:srgbClr val="244890"/>
                </a:solidFill>
                <a:latin typeface="Beach"/>
              </a:rPr>
              <a:t>www.bethlehemtc.org </a:t>
            </a:r>
            <a:endParaRPr lang="en-US" altLang="en-US" sz="1200">
              <a:solidFill>
                <a:srgbClr val="000000"/>
              </a:solidFill>
              <a:latin typeface="Beach"/>
            </a:endParaRPr>
          </a:p>
          <a:p>
            <a:pPr eaLnBrk="1" hangingPunct="1"/>
            <a:r>
              <a:rPr lang="en-US" altLang="en-US" sz="1200">
                <a:solidFill>
                  <a:srgbClr val="000000"/>
                </a:solidFill>
                <a:latin typeface="Beach"/>
              </a:rPr>
              <a:t>Email:  </a:t>
            </a:r>
            <a:r>
              <a:rPr lang="en-US" altLang="en-US" sz="1200" u="sng">
                <a:solidFill>
                  <a:srgbClr val="244890"/>
                </a:solidFill>
                <a:latin typeface="Beach"/>
              </a:rPr>
              <a:t>bethlehem@bethlehemtc.org</a:t>
            </a:r>
            <a:endParaRPr lang="en-US" altLang="en-US" sz="1200">
              <a:solidFill>
                <a:srgbClr val="000000"/>
              </a:solidFill>
              <a:latin typeface="Beach"/>
            </a:endParaRPr>
          </a:p>
          <a:p>
            <a:pPr eaLnBrk="1" hangingPunct="1"/>
            <a:br>
              <a:rPr lang="en-US" altLang="en-US" sz="1200">
                <a:solidFill>
                  <a:srgbClr val="000000"/>
                </a:solidFill>
                <a:latin typeface="Times New Roman" panose="02020603050405020304" pitchFamily="18" charset="0"/>
              </a:rPr>
            </a:br>
            <a:r>
              <a:rPr lang="en-US" altLang="en-US" sz="1200" u="sng">
                <a:solidFill>
                  <a:srgbClr val="000000"/>
                </a:solidFill>
                <a:latin typeface="Beach"/>
              </a:rPr>
              <a:t>Building Hours</a:t>
            </a:r>
            <a:r>
              <a:rPr lang="en-US" altLang="en-US" sz="1200">
                <a:solidFill>
                  <a:srgbClr val="000000"/>
                </a:solidFill>
                <a:latin typeface="Beach"/>
              </a:rPr>
              <a:t>:  </a:t>
            </a:r>
          </a:p>
          <a:p>
            <a:pPr eaLnBrk="1" hangingPunct="1"/>
            <a:r>
              <a:rPr lang="en-US" altLang="en-US" sz="1200">
                <a:solidFill>
                  <a:srgbClr val="000000"/>
                </a:solidFill>
                <a:latin typeface="Beach"/>
              </a:rPr>
              <a:t>Monday – Thursday, 9am to 2:30pm</a:t>
            </a:r>
          </a:p>
          <a:p>
            <a:pPr eaLnBrk="1" hangingPunct="1"/>
            <a:endParaRPr lang="en-US" altLang="en-US" sz="1400">
              <a:solidFill>
                <a:srgbClr val="000000"/>
              </a:solidFill>
              <a:latin typeface="Times New Roman" panose="02020603050405020304" pitchFamily="18" charset="0"/>
            </a:endParaRPr>
          </a:p>
          <a:p>
            <a:pPr eaLnBrk="1" hangingPunct="1"/>
            <a:r>
              <a:rPr lang="en-US" altLang="en-US" sz="1200" u="sng">
                <a:solidFill>
                  <a:srgbClr val="000000"/>
                </a:solidFill>
                <a:latin typeface="Beach"/>
              </a:rPr>
              <a:t>Office Hours:  </a:t>
            </a:r>
          </a:p>
          <a:p>
            <a:pPr eaLnBrk="1" hangingPunct="1"/>
            <a:r>
              <a:rPr lang="en-US" altLang="en-US" sz="1200">
                <a:solidFill>
                  <a:srgbClr val="000000"/>
                </a:solidFill>
                <a:latin typeface="Beach"/>
              </a:rPr>
              <a:t>Monday – Thursday, 9am to 2:30pm</a:t>
            </a:r>
          </a:p>
        </p:txBody>
      </p:sp>
      <p:sp>
        <p:nvSpPr>
          <p:cNvPr id="6148" name="WordArt 7">
            <a:extLst>
              <a:ext uri="{FF2B5EF4-FFF2-40B4-BE49-F238E27FC236}">
                <a16:creationId xmlns:a16="http://schemas.microsoft.com/office/drawing/2014/main" id="{DFBB0FD2-EF71-9ABD-F21E-A268AB9B5DA7}"/>
              </a:ext>
            </a:extLst>
          </p:cNvPr>
          <p:cNvSpPr>
            <a:spLocks noChangeArrowheads="1" noChangeShapeType="1" noTextEdit="1"/>
          </p:cNvSpPr>
          <p:nvPr/>
        </p:nvSpPr>
        <p:spPr bwMode="auto">
          <a:xfrm>
            <a:off x="838200" y="5305425"/>
            <a:ext cx="5383213" cy="371475"/>
          </a:xfrm>
          <a:prstGeom prst="rect">
            <a:avLst/>
          </a:prstGeom>
        </p:spPr>
        <p:txBody>
          <a:bodyPr wrap="none" fromWordArt="1">
            <a:prstTxWarp prst="textWave1">
              <a:avLst>
                <a:gd name="adj1" fmla="val 13005"/>
                <a:gd name="adj2" fmla="val 0"/>
              </a:avLst>
            </a:prstTxWarp>
          </a:bodyPr>
          <a:lstStyle/>
          <a:p>
            <a:pPr algn="ctr"/>
            <a:r>
              <a:rPr lang="en-US" sz="2400" kern="10">
                <a:ln w="15875" algn="ctr">
                  <a:solidFill>
                    <a:srgbClr val="244890"/>
                  </a:solidFill>
                  <a:round/>
                  <a:headEnd/>
                  <a:tailEnd/>
                </a:ln>
                <a:solidFill>
                  <a:srgbClr val="260026"/>
                </a:solidFill>
                <a:latin typeface="Comic Sans MS" panose="030F0902030302020204" pitchFamily="66" charset="0"/>
              </a:rPr>
              <a:t>Follow the STAR to Bethlehem!</a:t>
            </a:r>
          </a:p>
        </p:txBody>
      </p:sp>
      <p:sp>
        <p:nvSpPr>
          <p:cNvPr id="6149" name="Text Box 8">
            <a:extLst>
              <a:ext uri="{FF2B5EF4-FFF2-40B4-BE49-F238E27FC236}">
                <a16:creationId xmlns:a16="http://schemas.microsoft.com/office/drawing/2014/main" id="{D92DCADC-D4BA-6E73-F0D3-C39516E975A6}"/>
              </a:ext>
            </a:extLst>
          </p:cNvPr>
          <p:cNvSpPr txBox="1">
            <a:spLocks noChangeArrowheads="1"/>
          </p:cNvSpPr>
          <p:nvPr/>
        </p:nvSpPr>
        <p:spPr bwMode="auto">
          <a:xfrm>
            <a:off x="506413" y="6677025"/>
            <a:ext cx="571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600">
              <a:solidFill>
                <a:srgbClr val="000000"/>
              </a:solidFill>
              <a:latin typeface="Times New Roman" panose="02020603050405020304" pitchFamily="18" charset="0"/>
            </a:endParaRPr>
          </a:p>
          <a:p>
            <a:pPr algn="ctr" eaLnBrk="1" hangingPunct="1"/>
            <a:r>
              <a:rPr lang="en-US" altLang="en-US" sz="1600" b="1" u="sng">
                <a:solidFill>
                  <a:srgbClr val="000000"/>
                </a:solidFill>
                <a:latin typeface="Beach"/>
              </a:rPr>
              <a:t>Our Vision</a:t>
            </a:r>
            <a:r>
              <a:rPr lang="en-US" altLang="en-US" sz="1600" b="1">
                <a:solidFill>
                  <a:srgbClr val="000000"/>
                </a:solidFill>
                <a:latin typeface="Beach"/>
              </a:rPr>
              <a:t>…</a:t>
            </a:r>
          </a:p>
          <a:p>
            <a:pPr algn="ctr" eaLnBrk="1" hangingPunct="1"/>
            <a:r>
              <a:rPr lang="en-US" altLang="en-US" sz="1400" b="1" i="1">
                <a:solidFill>
                  <a:srgbClr val="000000"/>
                </a:solidFill>
                <a:latin typeface="Times New Roman" panose="02020603050405020304" pitchFamily="18" charset="0"/>
              </a:rPr>
              <a:t>“As a community of believers journeying with God together, we at Bethlehem are called to serve with love by growing a premier youth ministry; enlivening Christian discipleship through lifelong learning, care, and spiritual formation; fostering a vibrant and inspiring worship experience; utilizing our natural setting and location for faithful creation care and outdoor ministry; and opening our doors always to be a “campus at the crossroads” for the mission and ministry of Jesus Christ.”</a:t>
            </a:r>
            <a:endParaRPr lang="en-US" altLang="en-US" sz="1400"/>
          </a:p>
        </p:txBody>
      </p:sp>
      <p:sp>
        <p:nvSpPr>
          <p:cNvPr id="6150" name="Text Box 9">
            <a:extLst>
              <a:ext uri="{FF2B5EF4-FFF2-40B4-BE49-F238E27FC236}">
                <a16:creationId xmlns:a16="http://schemas.microsoft.com/office/drawing/2014/main" id="{2DFE659F-CB78-45E3-FA7C-97095B7A7200}"/>
              </a:ext>
            </a:extLst>
          </p:cNvPr>
          <p:cNvSpPr txBox="1">
            <a:spLocks noChangeArrowheads="1"/>
          </p:cNvSpPr>
          <p:nvPr/>
        </p:nvSpPr>
        <p:spPr bwMode="auto">
          <a:xfrm>
            <a:off x="3671888" y="3365500"/>
            <a:ext cx="2990850" cy="1404938"/>
          </a:xfrm>
          <a:prstGeom prst="rect">
            <a:avLst/>
          </a:prstGeom>
          <a:solidFill>
            <a:srgbClr val="FFFFFF"/>
          </a:solidFill>
          <a:ln w="3175" algn="ctr">
            <a:solidFill>
              <a:srgbClr val="260026"/>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u="sng" dirty="0">
                <a:solidFill>
                  <a:srgbClr val="000000"/>
                </a:solidFill>
                <a:latin typeface="Beach"/>
              </a:rPr>
              <a:t>Worship Times:</a:t>
            </a:r>
          </a:p>
          <a:p>
            <a:pPr algn="ctr" eaLnBrk="1" hangingPunct="1"/>
            <a:endParaRPr lang="en-US" altLang="en-US" sz="400" b="1" u="sng" dirty="0">
              <a:solidFill>
                <a:srgbClr val="000000"/>
              </a:solidFill>
              <a:latin typeface="Beach"/>
            </a:endParaRPr>
          </a:p>
          <a:p>
            <a:pPr eaLnBrk="1" hangingPunct="1"/>
            <a:r>
              <a:rPr lang="en-US" altLang="en-US" sz="1200" u="sng" dirty="0">
                <a:solidFill>
                  <a:srgbClr val="000000"/>
                </a:solidFill>
                <a:latin typeface="Beach"/>
              </a:rPr>
              <a:t>Sunday:</a:t>
            </a:r>
            <a:r>
              <a:rPr lang="en-US" altLang="en-US" sz="1200" dirty="0">
                <a:solidFill>
                  <a:srgbClr val="000000"/>
                </a:solidFill>
                <a:latin typeface="Beach"/>
              </a:rPr>
              <a:t>  10 am Modern Worship including Communion with service Livestreamed on Facebook and YouTube</a:t>
            </a:r>
          </a:p>
          <a:p>
            <a:pPr eaLnBrk="1" hangingPunct="1"/>
            <a:r>
              <a:rPr lang="en-US" altLang="en-US" sz="1200" dirty="0">
                <a:solidFill>
                  <a:srgbClr val="000000"/>
                </a:solidFill>
                <a:latin typeface="Beach"/>
              </a:rPr>
              <a:t>Sunday School/Adult Education: 9:15am</a:t>
            </a:r>
          </a:p>
          <a:p>
            <a:pPr eaLnBrk="1" hangingPunct="1"/>
            <a:r>
              <a:rPr lang="en-US" altLang="en-US" sz="1200" dirty="0">
                <a:solidFill>
                  <a:srgbClr val="000000"/>
                </a:solidFill>
                <a:latin typeface="Beach"/>
              </a:rPr>
              <a:t>Third Thursday Worship: 7:00pm</a:t>
            </a:r>
          </a:p>
          <a:p>
            <a:pPr eaLnBrk="1" hangingPunct="1"/>
            <a:r>
              <a:rPr lang="en-US" altLang="en-US" sz="1200" dirty="0">
                <a:solidFill>
                  <a:srgbClr val="000000"/>
                </a:solidFill>
                <a:latin typeface="Beach"/>
              </a:rPr>
              <a:t>Nursery open during worship service</a:t>
            </a:r>
          </a:p>
          <a:p>
            <a:pPr algn="ctr" eaLnBrk="1" hangingPunct="1"/>
            <a:endParaRPr lang="en-US" altLang="en-US" sz="1000" dirty="0">
              <a:solidFill>
                <a:srgbClr val="000000"/>
              </a:solidFill>
              <a:latin typeface="Beach"/>
            </a:endParaRPr>
          </a:p>
        </p:txBody>
      </p:sp>
      <p:pic>
        <p:nvPicPr>
          <p:cNvPr id="6151" name="Picture 2" descr="http://www.bethlehemtc.org/mainimages/BLC-logo.png">
            <a:extLst>
              <a:ext uri="{FF2B5EF4-FFF2-40B4-BE49-F238E27FC236}">
                <a16:creationId xmlns:a16="http://schemas.microsoft.com/office/drawing/2014/main" id="{DFA1F1D5-A22B-2CDE-5219-AB9A79ADC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966788"/>
            <a:ext cx="288448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Rectangle 9">
            <a:extLst>
              <a:ext uri="{FF2B5EF4-FFF2-40B4-BE49-F238E27FC236}">
                <a16:creationId xmlns:a16="http://schemas.microsoft.com/office/drawing/2014/main" id="{3FFFE18D-4B0B-5319-883F-B9BFBC57787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78500"/>
            <a:ext cx="62738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AutoShape 2" descr="Image result for thanksgiving">
            <a:extLst>
              <a:ext uri="{FF2B5EF4-FFF2-40B4-BE49-F238E27FC236}">
                <a16:creationId xmlns:a16="http://schemas.microsoft.com/office/drawing/2014/main" id="{540C2E8E-63A7-4AF4-C9AC-98004C47813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54" name="AutoShape 2" descr="Inline image 1">
            <a:extLst>
              <a:ext uri="{FF2B5EF4-FFF2-40B4-BE49-F238E27FC236}">
                <a16:creationId xmlns:a16="http://schemas.microsoft.com/office/drawing/2014/main" id="{B42C00B5-BC71-53BC-2A50-DEFF056753F9}"/>
              </a:ext>
            </a:extLst>
          </p:cNvPr>
          <p:cNvSpPr>
            <a:spLocks noChangeAspect="1" noChangeArrowheads="1"/>
          </p:cNvSpPr>
          <p:nvPr/>
        </p:nvSpPr>
        <p:spPr bwMode="auto">
          <a:xfrm>
            <a:off x="155575" y="-1104900"/>
            <a:ext cx="25717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55" name="AutoShape 2" descr="Image result for FALL IMAGES">
            <a:extLst>
              <a:ext uri="{FF2B5EF4-FFF2-40B4-BE49-F238E27FC236}">
                <a16:creationId xmlns:a16="http://schemas.microsoft.com/office/drawing/2014/main" id="{6C98A6E2-720D-1628-4278-F47778260293}"/>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56" name="TextBox 13">
            <a:extLst>
              <a:ext uri="{FF2B5EF4-FFF2-40B4-BE49-F238E27FC236}">
                <a16:creationId xmlns:a16="http://schemas.microsoft.com/office/drawing/2014/main" id="{0A7D5092-D43C-5FF1-B98F-DA2C7F622767}"/>
              </a:ext>
            </a:extLst>
          </p:cNvPr>
          <p:cNvSpPr txBox="1">
            <a:spLocks noChangeArrowheads="1"/>
          </p:cNvSpPr>
          <p:nvPr/>
        </p:nvSpPr>
        <p:spPr bwMode="auto">
          <a:xfrm>
            <a:off x="5661025" y="2405063"/>
            <a:ext cx="133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57" name="TextBox 1">
            <a:extLst>
              <a:ext uri="{FF2B5EF4-FFF2-40B4-BE49-F238E27FC236}">
                <a16:creationId xmlns:a16="http://schemas.microsoft.com/office/drawing/2014/main" id="{8102E3A9-96AA-73A7-00B4-B8C2FDBBC528}"/>
              </a:ext>
            </a:extLst>
          </p:cNvPr>
          <p:cNvSpPr txBox="1">
            <a:spLocks noChangeArrowheads="1"/>
          </p:cNvSpPr>
          <p:nvPr/>
        </p:nvSpPr>
        <p:spPr bwMode="auto">
          <a:xfrm>
            <a:off x="1848135" y="342900"/>
            <a:ext cx="3031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800" dirty="0">
                <a:latin typeface="AR BLANCA" pitchFamily="2" charset="0"/>
              </a:rPr>
              <a:t>January 2024</a:t>
            </a:r>
          </a:p>
        </p:txBody>
      </p:sp>
      <p:pic>
        <p:nvPicPr>
          <p:cNvPr id="2" name="Picture 1">
            <a:extLst>
              <a:ext uri="{FF2B5EF4-FFF2-40B4-BE49-F238E27FC236}">
                <a16:creationId xmlns:a16="http://schemas.microsoft.com/office/drawing/2014/main" id="{6FA5F7E4-1148-0A39-C3D5-A01C76CCAEA3}"/>
              </a:ext>
            </a:extLst>
          </p:cNvPr>
          <p:cNvPicPr>
            <a:picLocks noChangeAspect="1"/>
          </p:cNvPicPr>
          <p:nvPr/>
        </p:nvPicPr>
        <p:blipFill>
          <a:blip r:embed="rId5"/>
          <a:stretch>
            <a:fillRect/>
          </a:stretch>
        </p:blipFill>
        <p:spPr>
          <a:xfrm>
            <a:off x="3639231" y="1497806"/>
            <a:ext cx="2857500" cy="12096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A2C88E-20EA-69CC-E549-80CAD6F22A56}"/>
              </a:ext>
            </a:extLst>
          </p:cNvPr>
          <p:cNvPicPr>
            <a:picLocks noChangeAspect="1"/>
          </p:cNvPicPr>
          <p:nvPr/>
        </p:nvPicPr>
        <p:blipFill>
          <a:blip r:embed="rId2"/>
          <a:stretch>
            <a:fillRect/>
          </a:stretch>
        </p:blipFill>
        <p:spPr>
          <a:xfrm>
            <a:off x="0" y="136739"/>
            <a:ext cx="6858000" cy="8870521"/>
          </a:xfrm>
          <a:prstGeom prst="rect">
            <a:avLst/>
          </a:prstGeom>
        </p:spPr>
      </p:pic>
    </p:spTree>
    <p:extLst>
      <p:ext uri="{BB962C8B-B14F-4D97-AF65-F5344CB8AC3E}">
        <p14:creationId xmlns:p14="http://schemas.microsoft.com/office/powerpoint/2010/main" val="3247037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4" descr="Image result for under construction images">
            <a:extLst>
              <a:ext uri="{FF2B5EF4-FFF2-40B4-BE49-F238E27FC236}">
                <a16:creationId xmlns:a16="http://schemas.microsoft.com/office/drawing/2014/main" id="{2AD029F2-17E7-72D0-411D-152F74830EEF}"/>
              </a:ext>
            </a:extLst>
          </p:cNvPr>
          <p:cNvSpPr>
            <a:spLocks noChangeAspect="1" noChangeArrowheads="1"/>
          </p:cNvSpPr>
          <p:nvPr/>
        </p:nvSpPr>
        <p:spPr bwMode="auto">
          <a:xfrm>
            <a:off x="152400" y="-823913"/>
            <a:ext cx="2505075" cy="181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675" name="TextBox 13">
            <a:extLst>
              <a:ext uri="{FF2B5EF4-FFF2-40B4-BE49-F238E27FC236}">
                <a16:creationId xmlns:a16="http://schemas.microsoft.com/office/drawing/2014/main" id="{F224219C-12CA-53A1-2375-8071797BCE72}"/>
              </a:ext>
            </a:extLst>
          </p:cNvPr>
          <p:cNvSpPr txBox="1">
            <a:spLocks noChangeArrowheads="1"/>
          </p:cNvSpPr>
          <p:nvPr/>
        </p:nvSpPr>
        <p:spPr bwMode="auto">
          <a:xfrm>
            <a:off x="152400" y="37973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677" name="TextBox 1">
            <a:extLst>
              <a:ext uri="{FF2B5EF4-FFF2-40B4-BE49-F238E27FC236}">
                <a16:creationId xmlns:a16="http://schemas.microsoft.com/office/drawing/2014/main" id="{4C71E085-7D81-FF01-625D-D15BA6CA54C9}"/>
              </a:ext>
            </a:extLst>
          </p:cNvPr>
          <p:cNvSpPr txBox="1">
            <a:spLocks noChangeArrowheads="1"/>
          </p:cNvSpPr>
          <p:nvPr/>
        </p:nvSpPr>
        <p:spPr bwMode="auto">
          <a:xfrm>
            <a:off x="216766" y="8374062"/>
            <a:ext cx="6461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Monthly donation:  1/16 page $25; 1/8 $50; 1/4 $80.   Pay for a year in full---get 1 Month Free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Questions???  Please contact Scott Farley 231-920-8333 or swfarley@charter.net   Make checks payable to BLC…put “Star Ad” on envelope.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5D1A8502-559F-5EA5-1CE5-F9A1DDF72FE6}"/>
              </a:ext>
            </a:extLst>
          </p:cNvPr>
          <p:cNvPicPr>
            <a:picLocks noChangeAspect="1"/>
          </p:cNvPicPr>
          <p:nvPr/>
        </p:nvPicPr>
        <p:blipFill>
          <a:blip r:embed="rId2"/>
          <a:stretch>
            <a:fillRect/>
          </a:stretch>
        </p:blipFill>
        <p:spPr>
          <a:xfrm>
            <a:off x="1161328" y="950595"/>
            <a:ext cx="4572000" cy="2286000"/>
          </a:xfrm>
          <a:prstGeom prst="rect">
            <a:avLst/>
          </a:prstGeom>
        </p:spPr>
      </p:pic>
      <p:pic>
        <p:nvPicPr>
          <p:cNvPr id="5" name="Picture 4">
            <a:extLst>
              <a:ext uri="{FF2B5EF4-FFF2-40B4-BE49-F238E27FC236}">
                <a16:creationId xmlns:a16="http://schemas.microsoft.com/office/drawing/2014/main" id="{8813DF2F-3619-60B8-060E-7B489660FF08}"/>
              </a:ext>
            </a:extLst>
          </p:cNvPr>
          <p:cNvPicPr>
            <a:picLocks noChangeAspect="1"/>
          </p:cNvPicPr>
          <p:nvPr/>
        </p:nvPicPr>
        <p:blipFill>
          <a:blip r:embed="rId3"/>
          <a:stretch>
            <a:fillRect/>
          </a:stretch>
        </p:blipFill>
        <p:spPr>
          <a:xfrm>
            <a:off x="2243137" y="3981450"/>
            <a:ext cx="2371725" cy="30689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3424D193-BF4C-FDD1-EBBF-62F56F39C14B}"/>
              </a:ext>
            </a:extLst>
          </p:cNvPr>
          <p:cNvSpPr txBox="1">
            <a:spLocks noChangeArrowheads="1"/>
          </p:cNvSpPr>
          <p:nvPr/>
        </p:nvSpPr>
        <p:spPr bwMode="auto">
          <a:xfrm flipH="1" flipV="1">
            <a:off x="1295400" y="8205788"/>
            <a:ext cx="56070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100">
                <a:solidFill>
                  <a:srgbClr val="000000"/>
                </a:solidFill>
              </a:rPr>
              <a:t>Bethlehem Lutheran Church (ELCA)</a:t>
            </a:r>
          </a:p>
          <a:p>
            <a:r>
              <a:rPr lang="en-US" altLang="en-US" sz="1100">
                <a:solidFill>
                  <a:srgbClr val="000000"/>
                </a:solidFill>
              </a:rPr>
              <a:t>1050 Peninsula Drive</a:t>
            </a:r>
          </a:p>
          <a:p>
            <a:r>
              <a:rPr lang="en-US" altLang="en-US" sz="1100">
                <a:solidFill>
                  <a:srgbClr val="000000"/>
                </a:solidFill>
              </a:rPr>
              <a:t>Traverse City, MI 49686</a:t>
            </a:r>
          </a:p>
          <a:p>
            <a:r>
              <a:rPr lang="en-US" altLang="en-US" sz="1100">
                <a:solidFill>
                  <a:srgbClr val="000000"/>
                </a:solidFill>
                <a:hlinkClick r:id="rId2"/>
              </a:rPr>
              <a:t>www.bethlehemtc.org</a:t>
            </a:r>
            <a:endParaRPr lang="en-US" altLang="en-US" sz="1100">
              <a:solidFill>
                <a:srgbClr val="000000"/>
              </a:solidFill>
            </a:endParaRPr>
          </a:p>
          <a:p>
            <a:r>
              <a:rPr lang="en-US" altLang="en-US" sz="1100">
                <a:solidFill>
                  <a:srgbClr val="000000"/>
                </a:solidFill>
              </a:rPr>
              <a:t>231.947.9880</a:t>
            </a:r>
          </a:p>
        </p:txBody>
      </p:sp>
      <p:pic>
        <p:nvPicPr>
          <p:cNvPr id="24579" name="Picture 3" descr="A picture containing object, clock&#10;&#10;Description automatically generated">
            <a:extLst>
              <a:ext uri="{FF2B5EF4-FFF2-40B4-BE49-F238E27FC236}">
                <a16:creationId xmlns:a16="http://schemas.microsoft.com/office/drawing/2014/main" id="{939FA70A-F173-019F-FE47-B1F124D19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1" t="8066"/>
          <a:stretch>
            <a:fillRect/>
          </a:stretch>
        </p:blipFill>
        <p:spPr bwMode="auto">
          <a:xfrm>
            <a:off x="6207125" y="7361238"/>
            <a:ext cx="6508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pic>
      <p:sp>
        <p:nvSpPr>
          <p:cNvPr id="2" name="TextBox 1">
            <a:extLst>
              <a:ext uri="{FF2B5EF4-FFF2-40B4-BE49-F238E27FC236}">
                <a16:creationId xmlns:a16="http://schemas.microsoft.com/office/drawing/2014/main" id="{96A225D6-F914-6BF1-0D4A-0D89E6D07843}"/>
              </a:ext>
            </a:extLst>
          </p:cNvPr>
          <p:cNvSpPr txBox="1"/>
          <p:nvPr/>
        </p:nvSpPr>
        <p:spPr>
          <a:xfrm>
            <a:off x="207962" y="1371600"/>
            <a:ext cx="6324600" cy="1661993"/>
          </a:xfrm>
          <a:prstGeom prst="rect">
            <a:avLst/>
          </a:prstGeom>
          <a:noFill/>
        </p:spPr>
        <p:txBody>
          <a:bodyPr wrap="square" rtlCol="0">
            <a:spAutoFit/>
          </a:bodyPr>
          <a:lstStyle/>
          <a:p>
            <a:pPr algn="ctr"/>
            <a:r>
              <a:rPr lang="en-US" b="1" dirty="0">
                <a:latin typeface="Ink Free" panose="03080402000500000000" pitchFamily="66" charset="0"/>
              </a:rPr>
              <a:t>IMPORTANT NOTICES</a:t>
            </a:r>
          </a:p>
          <a:p>
            <a:pPr algn="ctr"/>
            <a:endParaRPr lang="en-US" sz="1400" b="1" dirty="0">
              <a:latin typeface="Ink Free" panose="03080402000500000000" pitchFamily="66" charset="0"/>
            </a:endParaRPr>
          </a:p>
          <a:p>
            <a:pPr marL="342900" indent="-342900" algn="ctr">
              <a:buAutoNum type="arabicPeriod"/>
            </a:pPr>
            <a:r>
              <a:rPr lang="en-US" sz="1400" b="1" dirty="0">
                <a:latin typeface="Ink Free" panose="03080402000500000000" pitchFamily="66" charset="0"/>
              </a:rPr>
              <a:t>Save the Date:  Congregational Assembly – </a:t>
            </a:r>
          </a:p>
          <a:p>
            <a:pPr algn="ctr"/>
            <a:r>
              <a:rPr lang="en-US" sz="1400" b="1" dirty="0">
                <a:latin typeface="Ink Free" panose="03080402000500000000" pitchFamily="66" charset="0"/>
              </a:rPr>
              <a:t>after service on January 7, 2024.</a:t>
            </a:r>
          </a:p>
          <a:p>
            <a:pPr marL="342900" indent="-342900" algn="ctr">
              <a:buAutoNum type="arabicPeriod"/>
            </a:pPr>
            <a:endParaRPr lang="en-US" sz="1400" b="1" dirty="0">
              <a:latin typeface="Ink Free" panose="03080402000500000000" pitchFamily="66" charset="0"/>
            </a:endParaRPr>
          </a:p>
          <a:p>
            <a:pPr algn="ctr"/>
            <a:r>
              <a:rPr lang="en-US" sz="1400" b="1" dirty="0">
                <a:latin typeface="Ink Free" panose="03080402000500000000" pitchFamily="66" charset="0"/>
              </a:rPr>
              <a:t>2.  if you are receiving this in the mail and prefer NOT to, please contact the office.  231-947-9880 or admin@bethlehemtc.org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a:extLst>
              <a:ext uri="{FF2B5EF4-FFF2-40B4-BE49-F238E27FC236}">
                <a16:creationId xmlns:a16="http://schemas.microsoft.com/office/drawing/2014/main" id="{8FA7A7F1-C539-FC96-1EA5-8CAB5C1275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52400"/>
            <a:ext cx="81485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a:extLst>
              <a:ext uri="{FF2B5EF4-FFF2-40B4-BE49-F238E27FC236}">
                <a16:creationId xmlns:a16="http://schemas.microsoft.com/office/drawing/2014/main" id="{64EB83E9-B973-2FE3-7334-524F91E63A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1908" y="166688"/>
            <a:ext cx="64495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72C8936-7D3E-5DD0-FBD8-EC4736C38D62}"/>
              </a:ext>
            </a:extLst>
          </p:cNvPr>
          <p:cNvSpPr txBox="1"/>
          <p:nvPr/>
        </p:nvSpPr>
        <p:spPr>
          <a:xfrm>
            <a:off x="10886" y="6477000"/>
            <a:ext cx="6858000" cy="2685351"/>
          </a:xfrm>
          <a:prstGeom prst="rect">
            <a:avLst/>
          </a:prstGeom>
          <a:noFill/>
          <a:ln>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PROSE FROM THE PREZ: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Oops…your rookie council president is definitely learning as she goes along.  I believed that the necessary communication was completed so that an extra payment of $30,000 was already made on the mortgage as I stated in the Nov. STAR.  This did not occur.  Then, as both the finance committee and council considered ways for our current extra money to MAKE more money we realized that paying a sum of money on the mortgage in advance is NOT in our best interest.  Right now we have a very favorable interest rate on our Money Market account.  Because of the large amount of money there from the sale of the house, we are making more money than we are spending on loan interest.  With the less than desired projected income from our current pledge drive there is no way that we can pay everyday expenses plus our full mortgage payments.  So, as our proposed 2024 budget shows we will gradually during the year make a transfer of $42,000 from the Money Market account towards the monthly loan payment.  This will mean that our mortgage will be paid off by Nov of 2025 and before then we will be well sheltered by a new roof and well heated by a boiler upgrade, and perhaps more.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pick-up your budget in the back of church if you have not done so already and plan to attend our congregational meeting on Sunday Jan 7 after the service.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Blessings of joy and health in this New Year!     Cindy Monroe BLC Council President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7B870C4D-B21E-7424-EB29-D86817958D09}"/>
              </a:ext>
            </a:extLst>
          </p:cNvPr>
          <p:cNvSpPr txBox="1"/>
          <p:nvPr/>
        </p:nvSpPr>
        <p:spPr>
          <a:xfrm>
            <a:off x="125186" y="5092005"/>
            <a:ext cx="6629400" cy="1384995"/>
          </a:xfrm>
          <a:prstGeom prst="rect">
            <a:avLst/>
          </a:prstGeom>
          <a:noFill/>
        </p:spPr>
        <p:txBody>
          <a:bodyPr wrap="square" rtlCol="0">
            <a:spAutoFit/>
          </a:bodyPr>
          <a:lstStyle/>
          <a:p>
            <a:r>
              <a:rPr lang="en-US" sz="1200" i="1"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“…Who we are after Christmas morning says a lot about who we found in the manger.  If you find a God who gave up everything to come live with us and die for us so we could finally get a taste of grace, you will want to give that grace to everyone you encounter.  It is as if, from a manger in Bethlehem, God leaned over the whole world and said, ‘It is your move.’   Do not be discouraged just because you do not have all the answers.  God is not sending you on a business trip.  He is inviting you to join Him on an adventure which will always lead you to Jesus.  How will you respond to His calling as we approach this New Year?” – Bob Goff, </a:t>
            </a:r>
            <a:r>
              <a:rPr lang="en-US" sz="1200" i="1" u="sng"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Live in Grace: Walk in Love</a:t>
            </a:r>
            <a:r>
              <a:rPr lang="en-US" sz="1200" i="1" dirty="0">
                <a:latin typeface="Candara" panose="020E0502030303020204" pitchFamily="34" charset="0"/>
                <a:ea typeface="Candara" panose="020E0502030303020204" pitchFamily="34" charset="0"/>
                <a:cs typeface="Times New Roman" panose="02020603050405020304" pitchFamily="18" charset="0"/>
              </a:rPr>
              <a:t>: </a:t>
            </a:r>
            <a:r>
              <a:rPr lang="en-US" sz="1200" i="1" u="sng"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A 365 Day Journey</a:t>
            </a:r>
            <a:endParaRPr lang="en-US" sz="1200" i="1" dirty="0"/>
          </a:p>
        </p:txBody>
      </p:sp>
      <p:sp>
        <p:nvSpPr>
          <p:cNvPr id="3" name="TextBox 2">
            <a:extLst>
              <a:ext uri="{FF2B5EF4-FFF2-40B4-BE49-F238E27FC236}">
                <a16:creationId xmlns:a16="http://schemas.microsoft.com/office/drawing/2014/main" id="{ABCBA785-FB2F-C857-63CD-E6529A5DE06B}"/>
              </a:ext>
            </a:extLst>
          </p:cNvPr>
          <p:cNvSpPr txBox="1"/>
          <p:nvPr/>
        </p:nvSpPr>
        <p:spPr>
          <a:xfrm>
            <a:off x="1117743" y="76200"/>
            <a:ext cx="4884165" cy="1092607"/>
          </a:xfrm>
          <a:prstGeom prst="rect">
            <a:avLst/>
          </a:prstGeom>
          <a:noFill/>
        </p:spPr>
        <p:txBody>
          <a:bodyPr wrap="square" rtlCol="0">
            <a:spAutoFit/>
          </a:bodyPr>
          <a:lstStyle/>
          <a:p>
            <a:pPr marL="0" marR="0">
              <a:spcBef>
                <a:spcPts val="0"/>
              </a:spcBef>
              <a:spcAft>
                <a:spcPts val="0"/>
              </a:spcAft>
              <a:tabLst>
                <a:tab pos="0" algn="l"/>
                <a:tab pos="2171700" algn="ctr"/>
                <a:tab pos="4343400" algn="r"/>
              </a:tabLst>
            </a:pPr>
            <a:r>
              <a:rPr lang="en-US" sz="1600" i="1"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“The story of Christmas tells us a lot about how God rolls…</a:t>
            </a:r>
            <a:r>
              <a:rPr lang="en-US" sz="1100" i="1"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In our age of on-demand instructions, it is hard to accept the vague sense of direction we get in our spiritual lives.  God does not give us the play-by-play of what is to come when He tells us to go.  He just reminds us to pack lightly and take a lot of love!” – Bob Goff, </a:t>
            </a:r>
            <a:r>
              <a:rPr lang="en-US" sz="1100" i="1" u="sng"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Live in Grace: Walk in Love</a:t>
            </a:r>
            <a:r>
              <a:rPr lang="en-US" sz="1100" dirty="0">
                <a:latin typeface="Candara" panose="020E0502030303020204" pitchFamily="34" charset="0"/>
                <a:ea typeface="Candara" panose="020E0502030303020204" pitchFamily="34" charset="0"/>
                <a:cs typeface="Times New Roman" panose="02020603050405020304" pitchFamily="18" charset="0"/>
              </a:rPr>
              <a:t>: </a:t>
            </a:r>
            <a:r>
              <a:rPr lang="en-US" sz="1100" i="1" u="sng"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A 365 Day Journey</a:t>
            </a:r>
            <a:endParaRPr lang="en-US" sz="1100" dirty="0"/>
          </a:p>
        </p:txBody>
      </p:sp>
      <p:sp>
        <p:nvSpPr>
          <p:cNvPr id="4" name="TextBox 3">
            <a:extLst>
              <a:ext uri="{FF2B5EF4-FFF2-40B4-BE49-F238E27FC236}">
                <a16:creationId xmlns:a16="http://schemas.microsoft.com/office/drawing/2014/main" id="{6522650E-B9D5-2A4C-CB99-1A5B02F86B80}"/>
              </a:ext>
            </a:extLst>
          </p:cNvPr>
          <p:cNvSpPr txBox="1"/>
          <p:nvPr/>
        </p:nvSpPr>
        <p:spPr>
          <a:xfrm>
            <a:off x="76200" y="1155680"/>
            <a:ext cx="6705600" cy="3985706"/>
          </a:xfrm>
          <a:prstGeom prst="rect">
            <a:avLst/>
          </a:prstGeom>
          <a:noFill/>
        </p:spPr>
        <p:txBody>
          <a:bodyPr wrap="square" rtlCol="0">
            <a:spAutoFit/>
          </a:bodyPr>
          <a:lstStyle/>
          <a:p>
            <a:r>
              <a:rPr lang="en-US" sz="1150" dirty="0"/>
              <a:t>Dear brothers and sisters in Christ,</a:t>
            </a:r>
          </a:p>
          <a:p>
            <a:endParaRPr lang="en-US" sz="1150" dirty="0"/>
          </a:p>
          <a:p>
            <a:r>
              <a:rPr lang="en-US" sz="1150" dirty="0"/>
              <a:t>This Christmas and New Years season, I am personally enlivened by many things. For one, I believe we took up the call of the Holy Spirit to provide real assistance to those in need in a special way – making our annual “Blue Christmas” service both a solace for the “blue” and an opportunity to help the hungry in our community. I will elaborate a bit more on this at our congregational meeting…</a:t>
            </a:r>
          </a:p>
          <a:p>
            <a:endParaRPr lang="en-US" sz="1150" dirty="0"/>
          </a:p>
          <a:p>
            <a:r>
              <a:rPr lang="en-US" sz="1150" dirty="0"/>
              <a:t>Another answer to prayer has been an opportunity that came to us by way of the synod: a call to examine how we witness to the community and world </a:t>
            </a:r>
            <a:r>
              <a:rPr lang="en-US" sz="1150" i="1" dirty="0"/>
              <a:t>through</a:t>
            </a:r>
            <a:r>
              <a:rPr lang="en-US" sz="1150" dirty="0"/>
              <a:t> the use of our </a:t>
            </a:r>
            <a:r>
              <a:rPr lang="en-US" sz="1150" i="1" dirty="0"/>
              <a:t>building</a:t>
            </a:r>
            <a:r>
              <a:rPr lang="en-US" sz="1150" dirty="0"/>
              <a:t>! The church council is now working with a non-profit called Solar Faithful to see how we might BOTH fulfill our financial stewardship AND actualize Bethlehem’s 5</a:t>
            </a:r>
            <a:r>
              <a:rPr lang="en-US" sz="1150" baseline="30000" dirty="0"/>
              <a:t>th</a:t>
            </a:r>
            <a:r>
              <a:rPr lang="en-US" sz="1150" dirty="0"/>
              <a:t> and final 2012-2022 vision focus area – Creation Care and Outdoor Ministry. We could do that by exploring how our church roof can help the planet and save the church lots of money on utilities. How much, you ask? Well, our research with Solar faithful and conversations with other churches thus far show that (even </a:t>
            </a:r>
            <a:r>
              <a:rPr lang="en-US" sz="1150" i="1" dirty="0"/>
              <a:t>after</a:t>
            </a:r>
            <a:r>
              <a:rPr lang="en-US" sz="1150" dirty="0"/>
              <a:t> subtracting investment costs) </a:t>
            </a:r>
            <a:r>
              <a:rPr lang="en-US" sz="1150" b="1" dirty="0"/>
              <a:t>over a 25+ year span, a 23Kw solar array on our Fellowship Hall roof could save us over $100,000 on electricity bills!</a:t>
            </a:r>
            <a:r>
              <a:rPr lang="en-US" sz="1150" dirty="0"/>
              <a:t> For some, the point would be helping reduce fossil fuel usage, but for others it is better stewarding the church’s assets. It appears both objectives can be reached, and I invite you to hear updates at the </a:t>
            </a:r>
            <a:r>
              <a:rPr lang="en-US" sz="1150" b="1" dirty="0"/>
              <a:t>January 7</a:t>
            </a:r>
            <a:r>
              <a:rPr lang="en-US" sz="1150" b="1" baseline="30000" dirty="0"/>
              <a:t>th</a:t>
            </a:r>
            <a:r>
              <a:rPr lang="en-US" sz="1150" b="1" dirty="0"/>
              <a:t> Congregational Meeting </a:t>
            </a:r>
            <a:r>
              <a:rPr lang="en-US" sz="1150" dirty="0"/>
              <a:t>and beyond. </a:t>
            </a:r>
          </a:p>
          <a:p>
            <a:endParaRPr lang="en-US" sz="1150" dirty="0"/>
          </a:p>
          <a:p>
            <a:r>
              <a:rPr lang="en-US" sz="1150" dirty="0"/>
              <a:t>Finally, I leave you with a second quote from Bob Goff’s book below. May we faithfully stride into the future, with the Christ child inspiring us to care for one another always:</a:t>
            </a:r>
          </a:p>
          <a:p>
            <a:r>
              <a:rPr lang="en-US" sz="1150" dirty="0"/>
              <a:t>					    In peace, Pr. Paul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DBFBF7C-7A40-4DCD-4F05-18A928E83B7A}"/>
              </a:ext>
            </a:extLst>
          </p:cNvPr>
          <p:cNvCxnSpPr/>
          <p:nvPr/>
        </p:nvCxnSpPr>
        <p:spPr>
          <a:xfrm>
            <a:off x="211417" y="1143000"/>
            <a:ext cx="634172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29C9AC3-E47F-DEBC-95D3-6C9F5403B3BA}"/>
              </a:ext>
            </a:extLst>
          </p:cNvPr>
          <p:cNvSpPr txBox="1"/>
          <p:nvPr/>
        </p:nvSpPr>
        <p:spPr>
          <a:xfrm>
            <a:off x="155759" y="1242588"/>
            <a:ext cx="6400800" cy="600164"/>
          </a:xfrm>
          <a:prstGeom prst="rect">
            <a:avLst/>
          </a:prstGeom>
          <a:noFill/>
        </p:spPr>
        <p:txBody>
          <a:bodyPr wrap="square" rtlCol="0">
            <a:spAutoFit/>
          </a:bodyPr>
          <a:lstStyle/>
          <a:p>
            <a:r>
              <a:rPr lang="en-US" sz="1100" b="1" u="sng" dirty="0"/>
              <a:t>New member orientation:</a:t>
            </a:r>
            <a:r>
              <a:rPr lang="en-US" sz="1100" dirty="0"/>
              <a:t>  We hope to schedule a gathering in January or February for anyone considering membership.   Please contact Pastor Paul, membership chair, Cindy Monroe at cmonroe@chartermi.net or the office at 947-9880 if you are interested in joining Bethlehem. </a:t>
            </a:r>
          </a:p>
        </p:txBody>
      </p:sp>
      <p:cxnSp>
        <p:nvCxnSpPr>
          <p:cNvPr id="14" name="Straight Connector 13">
            <a:extLst>
              <a:ext uri="{FF2B5EF4-FFF2-40B4-BE49-F238E27FC236}">
                <a16:creationId xmlns:a16="http://schemas.microsoft.com/office/drawing/2014/main" id="{5F4ACB66-4C1F-A867-1924-15F28362942A}"/>
              </a:ext>
            </a:extLst>
          </p:cNvPr>
          <p:cNvCxnSpPr/>
          <p:nvPr/>
        </p:nvCxnSpPr>
        <p:spPr>
          <a:xfrm>
            <a:off x="244074" y="1865385"/>
            <a:ext cx="627640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8998118-B56B-D796-5F11-0CA1ABC5D09C}"/>
              </a:ext>
            </a:extLst>
          </p:cNvPr>
          <p:cNvSpPr txBox="1"/>
          <p:nvPr/>
        </p:nvSpPr>
        <p:spPr>
          <a:xfrm>
            <a:off x="164965" y="1956075"/>
            <a:ext cx="6736128" cy="2292935"/>
          </a:xfrm>
          <a:prstGeom prst="rect">
            <a:avLst/>
          </a:prstGeom>
          <a:noFill/>
        </p:spPr>
        <p:txBody>
          <a:bodyPr wrap="square" rtlCol="0">
            <a:spAutoFit/>
          </a:bodyPr>
          <a:lstStyle/>
          <a:p>
            <a:r>
              <a:rPr lang="en-US" sz="1100" b="1" u="sng" dirty="0"/>
              <a:t>Spotlight on Zeke</a:t>
            </a:r>
            <a:r>
              <a:rPr lang="en-US" sz="1100" dirty="0"/>
              <a:t>: So many of us enjoy Zeke’s talents with religious music, but did you know that he plays other kinds of music at various locations in the Traverse City area? Here is a list of his engagements in the next month that are close to TC:</a:t>
            </a:r>
          </a:p>
          <a:p>
            <a:endParaRPr lang="en-US" sz="1100" dirty="0"/>
          </a:p>
          <a:p>
            <a:r>
              <a:rPr lang="en-US" sz="1100" b="1" dirty="0"/>
              <a:t>Wed 01/03—</a:t>
            </a:r>
            <a:r>
              <a:rPr lang="en-US" sz="1100" dirty="0"/>
              <a:t>Park Place/Minerva’s Happy Hour 4PM</a:t>
            </a:r>
          </a:p>
          <a:p>
            <a:r>
              <a:rPr lang="en-US" sz="1100" b="1" dirty="0"/>
              <a:t>Wed 01/10</a:t>
            </a:r>
            <a:r>
              <a:rPr lang="en-US" sz="1100" dirty="0"/>
              <a:t>—Park Place/Minerva’s Happy Hour 4PM</a:t>
            </a:r>
          </a:p>
          <a:p>
            <a:r>
              <a:rPr lang="en-US" sz="1100" b="1" dirty="0"/>
              <a:t>Wed 01/17</a:t>
            </a:r>
            <a:r>
              <a:rPr lang="en-US" sz="1100" dirty="0"/>
              <a:t>—Park Place/Minerva’s Happy Hour 4PM</a:t>
            </a:r>
          </a:p>
          <a:p>
            <a:r>
              <a:rPr lang="en-US" sz="1100" b="1" dirty="0"/>
              <a:t>Wed 01/24</a:t>
            </a:r>
            <a:r>
              <a:rPr lang="en-US" sz="1100" dirty="0"/>
              <a:t>—Park Place/Minerva’s Happy Hour 4PM</a:t>
            </a:r>
          </a:p>
          <a:p>
            <a:r>
              <a:rPr lang="en-US" sz="1100" b="1" dirty="0"/>
              <a:t>Wed 01/31</a:t>
            </a:r>
            <a:r>
              <a:rPr lang="en-US" sz="1100" dirty="0"/>
              <a:t>—Park Place/Minerva’s Happy Hour 4PM</a:t>
            </a:r>
          </a:p>
          <a:p>
            <a:endParaRPr lang="en-US" sz="1100" dirty="0"/>
          </a:p>
          <a:p>
            <a:endParaRPr lang="en-US" sz="1100" dirty="0"/>
          </a:p>
          <a:p>
            <a:endParaRPr lang="en-US" sz="1100" dirty="0"/>
          </a:p>
          <a:p>
            <a:endParaRPr lang="en-US" sz="1100" dirty="0"/>
          </a:p>
        </p:txBody>
      </p:sp>
      <p:cxnSp>
        <p:nvCxnSpPr>
          <p:cNvPr id="6" name="Straight Connector 5">
            <a:extLst>
              <a:ext uri="{FF2B5EF4-FFF2-40B4-BE49-F238E27FC236}">
                <a16:creationId xmlns:a16="http://schemas.microsoft.com/office/drawing/2014/main" id="{4B857D78-7CE2-F6AB-19B8-029EC4D7810F}"/>
              </a:ext>
            </a:extLst>
          </p:cNvPr>
          <p:cNvCxnSpPr/>
          <p:nvPr/>
        </p:nvCxnSpPr>
        <p:spPr>
          <a:xfrm>
            <a:off x="158126" y="3566176"/>
            <a:ext cx="6362356"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6E51EDB-3CCD-6780-F71D-306B8A7B0EFB}"/>
              </a:ext>
            </a:extLst>
          </p:cNvPr>
          <p:cNvSpPr txBox="1"/>
          <p:nvPr/>
        </p:nvSpPr>
        <p:spPr>
          <a:xfrm>
            <a:off x="155759" y="3610011"/>
            <a:ext cx="4500823" cy="1708160"/>
          </a:xfrm>
          <a:prstGeom prst="rect">
            <a:avLst/>
          </a:prstGeom>
          <a:noFill/>
        </p:spPr>
        <p:txBody>
          <a:bodyPr wrap="square" rtlCol="0">
            <a:spAutoFit/>
          </a:bodyPr>
          <a:lstStyle/>
          <a:p>
            <a:r>
              <a:rPr lang="en-US" sz="1050" b="1" u="sng" dirty="0"/>
              <a:t>Choir News:</a:t>
            </a:r>
            <a:r>
              <a:rPr lang="en-US" sz="1050" dirty="0"/>
              <a:t> </a:t>
            </a:r>
            <a:r>
              <a:rPr lang="en-US" sz="1050" b="1" u="sng" dirty="0"/>
              <a:t> </a:t>
            </a:r>
            <a:r>
              <a:rPr lang="en-US" sz="1050" dirty="0"/>
              <a:t>Happy New Year! I hope that you had a wonderful Christmas, and that you enjoyed Shepherd's Joy, and Christmas Communion Song during the Christmas Eve liturgy. The choir worked hard to prepare them and we always hope that the words and melodies we sing draw you closer to God. On January 28, the choir will sing, O Jesus, Joy of Loving Hearts, a traditional Scottish melody arranged by Robert Powell. We will rehearse on Thursday, January 11 and January 25 at 7:00 pm. If you'd like to join us, email me at bero.tony@gmail.com, or text/call 231-942-1162. Or simply show up at a rehearsal! Peace be with you always.</a:t>
            </a:r>
          </a:p>
        </p:txBody>
      </p:sp>
      <p:sp>
        <p:nvSpPr>
          <p:cNvPr id="15" name="TextBox 14">
            <a:extLst>
              <a:ext uri="{FF2B5EF4-FFF2-40B4-BE49-F238E27FC236}">
                <a16:creationId xmlns:a16="http://schemas.microsoft.com/office/drawing/2014/main" id="{E086EA07-5065-EC94-18FB-EB4B6DF8A281}"/>
              </a:ext>
            </a:extLst>
          </p:cNvPr>
          <p:cNvSpPr txBox="1"/>
          <p:nvPr/>
        </p:nvSpPr>
        <p:spPr>
          <a:xfrm>
            <a:off x="155759" y="107663"/>
            <a:ext cx="6318272" cy="938719"/>
          </a:xfrm>
          <a:prstGeom prst="rect">
            <a:avLst/>
          </a:prstGeom>
          <a:noFill/>
        </p:spPr>
        <p:txBody>
          <a:bodyPr wrap="square" rtlCol="0">
            <a:spAutoFit/>
          </a:bodyPr>
          <a:lstStyle/>
          <a:p>
            <a:r>
              <a:rPr lang="en-US" sz="1100" b="1" u="sng" dirty="0"/>
              <a:t>You are all wonderful! </a:t>
            </a:r>
            <a:r>
              <a:rPr lang="en-US" sz="1100" dirty="0"/>
              <a:t>The Fellowship Committee would like to thank all of the volunteers for the Advent meals. You are all so wonderful.  We had nice evenings of food and fellowship.  And a special thank you to Phil </a:t>
            </a:r>
            <a:r>
              <a:rPr lang="en-US" sz="1100" dirty="0" err="1"/>
              <a:t>Bossardet</a:t>
            </a:r>
            <a:r>
              <a:rPr lang="en-US" sz="1100" dirty="0"/>
              <a:t> for his planning and cooking the meal on December 21st for Blue Christmas Service. Sign-up sheets for Lent are already on the table in the Gathering space or contact Gail Goldsmith by text or phone at 231-633-2630 or at ggoldsmith74@gmail.com </a:t>
            </a:r>
          </a:p>
        </p:txBody>
      </p:sp>
      <p:sp>
        <p:nvSpPr>
          <p:cNvPr id="10" name="TextBox 9">
            <a:extLst>
              <a:ext uri="{FF2B5EF4-FFF2-40B4-BE49-F238E27FC236}">
                <a16:creationId xmlns:a16="http://schemas.microsoft.com/office/drawing/2014/main" id="{128EF5AB-21E3-55CD-347F-6DB55F28E500}"/>
              </a:ext>
            </a:extLst>
          </p:cNvPr>
          <p:cNvSpPr txBox="1"/>
          <p:nvPr/>
        </p:nvSpPr>
        <p:spPr>
          <a:xfrm>
            <a:off x="164965" y="5350130"/>
            <a:ext cx="6260635" cy="3054682"/>
          </a:xfrm>
          <a:prstGeom prst="rect">
            <a:avLst/>
          </a:prstGeom>
          <a:noFill/>
        </p:spPr>
        <p:txBody>
          <a:bodyPr wrap="square" rtlCol="0">
            <a:spAutoFit/>
          </a:bodyPr>
          <a:lstStyle/>
          <a:p>
            <a:pPr algn="ctr"/>
            <a:r>
              <a:rPr lang="en-US" sz="1400" b="1" dirty="0"/>
              <a:t>It’s Time For Safe Harbor!</a:t>
            </a:r>
          </a:p>
          <a:p>
            <a:pPr algn="ctr"/>
            <a:endParaRPr lang="en-US" sz="1400" b="1" dirty="0"/>
          </a:p>
          <a:p>
            <a:r>
              <a:rPr lang="en-US" sz="1100" dirty="0"/>
              <a:t>Bethlehem will be hosting at Safe Harbor on January 27, 28, and 30.  Cindy Monroe and her kitchen team will be offering a chicken &amp; rice dish on Saturday the 27th; Tina Dohm and her group an Italian lasagna on Sunday the 28th, and B.J. Christensen and friends a ham and scalloped potatoes dinner on Tuesday the 30th.   As a reminder, “Loaves &amp; Fishes” handles each and every Monday night throughout the winter season.  </a:t>
            </a:r>
          </a:p>
          <a:p>
            <a:endParaRPr lang="en-US" sz="1100" dirty="0"/>
          </a:p>
          <a:p>
            <a:r>
              <a:rPr lang="en-US" sz="1100" dirty="0"/>
              <a:t>Sign-up sheets for other jobs at Safe Harbor and for donating snacks will be posted in the Gathering Space at Bethlehem on January 7th.  It will be important to fill those quickly.  If you have any questions on job responsibilities you are considering, please call me.  Full-time Safe Harbor personnel will always be with you.  Food donations will be due as follows- at BLC on 25 JAN for27JAN; at BLC by 28JAN for 28JAN; at BLC 30JAN for 30JAN.</a:t>
            </a:r>
          </a:p>
          <a:p>
            <a:endParaRPr lang="en-US" sz="1100" dirty="0"/>
          </a:p>
          <a:p>
            <a:r>
              <a:rPr lang="en-US" sz="1100" dirty="0"/>
              <a:t>Tom Rockne, Bethlehem Safe Harbor Coordinator, Mobile 231.631.0040</a:t>
            </a:r>
          </a:p>
          <a:p>
            <a:endParaRPr lang="en-US" sz="1100" dirty="0"/>
          </a:p>
          <a:p>
            <a:endParaRPr lang="en-US" sz="1050" dirty="0"/>
          </a:p>
        </p:txBody>
      </p:sp>
      <p:cxnSp>
        <p:nvCxnSpPr>
          <p:cNvPr id="20" name="Straight Connector 19">
            <a:extLst>
              <a:ext uri="{FF2B5EF4-FFF2-40B4-BE49-F238E27FC236}">
                <a16:creationId xmlns:a16="http://schemas.microsoft.com/office/drawing/2014/main" id="{C13BC2E9-16D8-3AAB-3CB2-309C8D1FE82A}"/>
              </a:ext>
            </a:extLst>
          </p:cNvPr>
          <p:cNvCxnSpPr/>
          <p:nvPr/>
        </p:nvCxnSpPr>
        <p:spPr>
          <a:xfrm>
            <a:off x="227745" y="5350130"/>
            <a:ext cx="6309066"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8AF4E91-358C-1D87-848F-1D5C4F49B208}"/>
              </a:ext>
            </a:extLst>
          </p:cNvPr>
          <p:cNvPicPr>
            <a:picLocks noChangeAspect="1"/>
          </p:cNvPicPr>
          <p:nvPr/>
        </p:nvPicPr>
        <p:blipFill>
          <a:blip r:embed="rId2"/>
          <a:stretch>
            <a:fillRect/>
          </a:stretch>
        </p:blipFill>
        <p:spPr>
          <a:xfrm>
            <a:off x="685799" y="8015844"/>
            <a:ext cx="4667250" cy="981075"/>
          </a:xfrm>
          <a:prstGeom prst="rect">
            <a:avLst/>
          </a:prstGeom>
        </p:spPr>
      </p:pic>
      <p:pic>
        <p:nvPicPr>
          <p:cNvPr id="22" name="Picture 21">
            <a:extLst>
              <a:ext uri="{FF2B5EF4-FFF2-40B4-BE49-F238E27FC236}">
                <a16:creationId xmlns:a16="http://schemas.microsoft.com/office/drawing/2014/main" id="{A825953D-501C-D254-D157-BABEEEB86753}"/>
              </a:ext>
            </a:extLst>
          </p:cNvPr>
          <p:cNvPicPr>
            <a:picLocks noChangeAspect="1"/>
          </p:cNvPicPr>
          <p:nvPr/>
        </p:nvPicPr>
        <p:blipFill>
          <a:blip r:embed="rId3"/>
          <a:stretch>
            <a:fillRect/>
          </a:stretch>
        </p:blipFill>
        <p:spPr>
          <a:xfrm>
            <a:off x="4681536" y="3973115"/>
            <a:ext cx="1343025" cy="1350169"/>
          </a:xfrm>
          <a:prstGeom prst="rect">
            <a:avLst/>
          </a:prstGeom>
        </p:spPr>
      </p:pic>
    </p:spTree>
    <p:extLst>
      <p:ext uri="{BB962C8B-B14F-4D97-AF65-F5344CB8AC3E}">
        <p14:creationId xmlns:p14="http://schemas.microsoft.com/office/powerpoint/2010/main" val="187456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FF7536B-AFEF-D5CC-5D80-527DE20BC1B7}"/>
              </a:ext>
            </a:extLst>
          </p:cNvPr>
          <p:cNvCxnSpPr>
            <a:cxnSpLocks/>
          </p:cNvCxnSpPr>
          <p:nvPr/>
        </p:nvCxnSpPr>
        <p:spPr>
          <a:xfrm>
            <a:off x="272121" y="739724"/>
            <a:ext cx="6075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60A33A-935A-58B6-F39A-3571CDF17B60}"/>
              </a:ext>
            </a:extLst>
          </p:cNvPr>
          <p:cNvCxnSpPr/>
          <p:nvPr/>
        </p:nvCxnSpPr>
        <p:spPr>
          <a:xfrm>
            <a:off x="266666" y="4172565"/>
            <a:ext cx="62518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D780EB-ACC5-48F4-4FE7-B7A2F0C78ABE}"/>
              </a:ext>
            </a:extLst>
          </p:cNvPr>
          <p:cNvCxnSpPr/>
          <p:nvPr/>
        </p:nvCxnSpPr>
        <p:spPr>
          <a:xfrm>
            <a:off x="306973" y="1713084"/>
            <a:ext cx="622526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EDF588-FA74-EBA9-7FD3-3E181231C56C}"/>
              </a:ext>
            </a:extLst>
          </p:cNvPr>
          <p:cNvSpPr txBox="1"/>
          <p:nvPr/>
        </p:nvSpPr>
        <p:spPr>
          <a:xfrm>
            <a:off x="189879" y="136841"/>
            <a:ext cx="6331393" cy="600164"/>
          </a:xfrm>
          <a:prstGeom prst="rect">
            <a:avLst/>
          </a:prstGeom>
          <a:noFill/>
        </p:spPr>
        <p:txBody>
          <a:bodyPr wrap="square" rtlCol="0">
            <a:spAutoFit/>
          </a:bodyPr>
          <a:lstStyle/>
          <a:p>
            <a:r>
              <a:rPr lang="en-US" sz="1100" b="1" u="sng" dirty="0"/>
              <a:t>A big thank you to all who turned in </a:t>
            </a:r>
            <a:r>
              <a:rPr lang="en-US" sz="1100" b="1" u="sng" dirty="0" err="1"/>
              <a:t>Olesons</a:t>
            </a:r>
            <a:r>
              <a:rPr lang="en-US" sz="1100" b="1" u="sng" dirty="0"/>
              <a:t>’ receipts. </a:t>
            </a:r>
            <a:r>
              <a:rPr lang="en-US" sz="1100" dirty="0"/>
              <a:t>We just received a check from </a:t>
            </a:r>
            <a:r>
              <a:rPr lang="en-US" sz="1100" dirty="0" err="1"/>
              <a:t>Olesons</a:t>
            </a:r>
            <a:r>
              <a:rPr lang="en-US" sz="1100" dirty="0"/>
              <a:t> for $268.15 for a total of $593.03 this calendar year.  Please continue to drop off your </a:t>
            </a:r>
            <a:r>
              <a:rPr lang="en-US" sz="1100" dirty="0" err="1"/>
              <a:t>Olesons</a:t>
            </a:r>
            <a:r>
              <a:rPr lang="en-US" sz="1100" dirty="0"/>
              <a:t>’ receipts at Bethlehem.  </a:t>
            </a:r>
            <a:r>
              <a:rPr lang="en-US" sz="1100" u="sng" dirty="0"/>
              <a:t>Please note they do not expire</a:t>
            </a:r>
            <a:r>
              <a:rPr lang="en-US" sz="1100" dirty="0"/>
              <a:t>.  Thank you.</a:t>
            </a:r>
          </a:p>
        </p:txBody>
      </p:sp>
      <p:cxnSp>
        <p:nvCxnSpPr>
          <p:cNvPr id="24" name="Straight Connector 23">
            <a:extLst>
              <a:ext uri="{FF2B5EF4-FFF2-40B4-BE49-F238E27FC236}">
                <a16:creationId xmlns:a16="http://schemas.microsoft.com/office/drawing/2014/main" id="{E44548A3-2ADE-80E6-5133-A9A2DCE235BE}"/>
              </a:ext>
            </a:extLst>
          </p:cNvPr>
          <p:cNvCxnSpPr/>
          <p:nvPr/>
        </p:nvCxnSpPr>
        <p:spPr>
          <a:xfrm>
            <a:off x="266666" y="4800600"/>
            <a:ext cx="6297911"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4AA899-6DDE-FBD7-2E61-C053B488C7A0}"/>
              </a:ext>
            </a:extLst>
          </p:cNvPr>
          <p:cNvSpPr txBox="1"/>
          <p:nvPr/>
        </p:nvSpPr>
        <p:spPr>
          <a:xfrm>
            <a:off x="191364" y="1865124"/>
            <a:ext cx="6270402" cy="1107996"/>
          </a:xfrm>
          <a:prstGeom prst="rect">
            <a:avLst/>
          </a:prstGeom>
          <a:noFill/>
        </p:spPr>
        <p:txBody>
          <a:bodyPr wrap="square" rtlCol="0">
            <a:spAutoFit/>
          </a:bodyPr>
          <a:lstStyle/>
          <a:p>
            <a:r>
              <a:rPr lang="en-US" sz="1100" b="1" u="sng" dirty="0"/>
              <a:t>Food Pantry:  </a:t>
            </a:r>
            <a:r>
              <a:rPr lang="en-US" sz="1100" u="sng" dirty="0"/>
              <a:t>We will NOT be closing our outdoor pantry for winter this year</a:t>
            </a:r>
            <a:r>
              <a:rPr lang="en-US" sz="1100" dirty="0"/>
              <a:t>.  We have a new member who ran an outdoor pantry downstate and she has given us lots of ideas of foods that can be stored there during the cold months including:  hamburger helper, stuffing mix, dry milk, instant potatoes, cookies, and rice.  Also, there is always room for dry goods such as toilet paper, paper towels etc.  Please start looking for some of these items when they are on sale and bring your extras to the coat room.  Your generosity is so appreciated.</a:t>
            </a:r>
          </a:p>
        </p:txBody>
      </p:sp>
      <p:cxnSp>
        <p:nvCxnSpPr>
          <p:cNvPr id="11" name="Straight Connector 10">
            <a:extLst>
              <a:ext uri="{FF2B5EF4-FFF2-40B4-BE49-F238E27FC236}">
                <a16:creationId xmlns:a16="http://schemas.microsoft.com/office/drawing/2014/main" id="{E3A6AF83-7035-A69C-A33A-3F451E1F3D90}"/>
              </a:ext>
            </a:extLst>
          </p:cNvPr>
          <p:cNvCxnSpPr/>
          <p:nvPr/>
        </p:nvCxnSpPr>
        <p:spPr>
          <a:xfrm>
            <a:off x="212577" y="7620000"/>
            <a:ext cx="619055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D42F6F-554F-2910-83FA-DAC0142140EC}"/>
              </a:ext>
            </a:extLst>
          </p:cNvPr>
          <p:cNvSpPr txBox="1"/>
          <p:nvPr/>
        </p:nvSpPr>
        <p:spPr>
          <a:xfrm>
            <a:off x="196555" y="753583"/>
            <a:ext cx="6304842" cy="938719"/>
          </a:xfrm>
          <a:prstGeom prst="rect">
            <a:avLst/>
          </a:prstGeom>
          <a:noFill/>
        </p:spPr>
        <p:txBody>
          <a:bodyPr wrap="square" rtlCol="0">
            <a:spAutoFit/>
          </a:bodyPr>
          <a:lstStyle/>
          <a:p>
            <a:r>
              <a:rPr lang="en-US" sz="1100" b="1" u="sng" dirty="0"/>
              <a:t>Contra Dancing by Bayside </a:t>
            </a:r>
            <a:r>
              <a:rPr lang="en-US" sz="1100" b="1" u="sng" dirty="0" err="1"/>
              <a:t>Travellers</a:t>
            </a:r>
            <a:r>
              <a:rPr lang="en-US" sz="1100" b="1" u="sng" dirty="0"/>
              <a:t> </a:t>
            </a:r>
            <a:r>
              <a:rPr lang="en-US" sz="1100" dirty="0"/>
              <a:t>Contra dancing is similar to square dancing, and each of their dances feature live music by local folk bands. They will be back with us for dancing on </a:t>
            </a:r>
            <a:r>
              <a:rPr lang="en-US" sz="1100" b="1" dirty="0"/>
              <a:t>January 13</a:t>
            </a:r>
            <a:r>
              <a:rPr lang="en-US" sz="1100" b="1" baseline="30000" dirty="0"/>
              <a:t>th</a:t>
            </a:r>
            <a:r>
              <a:rPr lang="en-US" sz="1100" dirty="0"/>
              <a:t>. All are welcome to attend, no partner or experience is necessary! The dances are by donation. For more information or further dates, please reach out to Alanna at alanna.steffunick@bethlehemtc.org</a:t>
            </a:r>
          </a:p>
        </p:txBody>
      </p:sp>
      <p:sp>
        <p:nvSpPr>
          <p:cNvPr id="16" name="TextBox 15">
            <a:extLst>
              <a:ext uri="{FF2B5EF4-FFF2-40B4-BE49-F238E27FC236}">
                <a16:creationId xmlns:a16="http://schemas.microsoft.com/office/drawing/2014/main" id="{03FD332F-D0EA-C54C-08D4-64DFC2F613AB}"/>
              </a:ext>
            </a:extLst>
          </p:cNvPr>
          <p:cNvSpPr txBox="1"/>
          <p:nvPr/>
        </p:nvSpPr>
        <p:spPr>
          <a:xfrm>
            <a:off x="236588" y="4843172"/>
            <a:ext cx="2582811" cy="1446550"/>
          </a:xfrm>
          <a:prstGeom prst="rect">
            <a:avLst/>
          </a:prstGeom>
          <a:noFill/>
        </p:spPr>
        <p:txBody>
          <a:bodyPr wrap="square" rtlCol="0">
            <a:spAutoFit/>
          </a:bodyPr>
          <a:lstStyle/>
          <a:p>
            <a:r>
              <a:rPr lang="en-US" sz="1100" b="1" u="sng" dirty="0"/>
              <a:t>The next Third Thursday service will be a Taize 1 service on January 18th at 7:00pm.  </a:t>
            </a:r>
            <a:r>
              <a:rPr lang="en-US" sz="1100" dirty="0"/>
              <a:t>The service will be livestreamed.   The BLC Fellowship Committee will be providing a meal at 5:45 p.m.  Please come early and share in fellowship and stay for the service.</a:t>
            </a:r>
          </a:p>
        </p:txBody>
      </p:sp>
      <p:cxnSp>
        <p:nvCxnSpPr>
          <p:cNvPr id="21" name="Straight Connector 20">
            <a:extLst>
              <a:ext uri="{FF2B5EF4-FFF2-40B4-BE49-F238E27FC236}">
                <a16:creationId xmlns:a16="http://schemas.microsoft.com/office/drawing/2014/main" id="{543B1FB1-9602-7DF1-DEAC-A8183C8A2D19}"/>
              </a:ext>
            </a:extLst>
          </p:cNvPr>
          <p:cNvCxnSpPr/>
          <p:nvPr/>
        </p:nvCxnSpPr>
        <p:spPr>
          <a:xfrm>
            <a:off x="272121" y="2972130"/>
            <a:ext cx="606244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0E91D6-12D0-9EC6-2AD9-9D6C3F4AA970}"/>
              </a:ext>
            </a:extLst>
          </p:cNvPr>
          <p:cNvSpPr txBox="1"/>
          <p:nvPr/>
        </p:nvSpPr>
        <p:spPr>
          <a:xfrm>
            <a:off x="196555" y="3064569"/>
            <a:ext cx="6222600" cy="1107996"/>
          </a:xfrm>
          <a:prstGeom prst="rect">
            <a:avLst/>
          </a:prstGeom>
          <a:noFill/>
        </p:spPr>
        <p:txBody>
          <a:bodyPr wrap="square" rtlCol="0">
            <a:spAutoFit/>
          </a:bodyPr>
          <a:lstStyle/>
          <a:p>
            <a:r>
              <a:rPr lang="en-US" sz="1100" b="1" u="sng" dirty="0"/>
              <a:t>Wednesday Bible Studies:</a:t>
            </a:r>
          </a:p>
          <a:p>
            <a:r>
              <a:rPr lang="en-US" sz="1100" u="sng" dirty="0"/>
              <a:t>Adult Bible Study</a:t>
            </a:r>
            <a:r>
              <a:rPr lang="en-US" sz="1100" dirty="0"/>
              <a:t>: meets in the Youth Room from 9:30-11:30am, with the Gospel of John.  Continues as of January 10</a:t>
            </a:r>
            <a:r>
              <a:rPr lang="en-US" sz="1100" baseline="30000" dirty="0"/>
              <a:t>th</a:t>
            </a:r>
            <a:r>
              <a:rPr lang="en-US" sz="1100" dirty="0"/>
              <a:t>. </a:t>
            </a:r>
          </a:p>
          <a:p>
            <a:r>
              <a:rPr lang="en-US" sz="1100" u="sng" dirty="0"/>
              <a:t>The Zoom Book and Bible Study: meets on Wednesdays from 1:30-3:00pm</a:t>
            </a:r>
            <a:r>
              <a:rPr lang="en-US" sz="1100" dirty="0"/>
              <a:t>. The next study will </a:t>
            </a:r>
            <a:r>
              <a:rPr lang="en-US" sz="1100"/>
              <a:t>begin January 10th </a:t>
            </a:r>
            <a:r>
              <a:rPr lang="en-US" sz="1100" dirty="0"/>
              <a:t>with a study of the book of Mark..  If you are interested in joining this group, please contact Barbara Oster or </a:t>
            </a:r>
            <a:r>
              <a:rPr lang="en-US" sz="1100" dirty="0" err="1"/>
              <a:t>Pr</a:t>
            </a:r>
            <a:r>
              <a:rPr lang="en-US" sz="1100" dirty="0"/>
              <a:t> Paul.</a:t>
            </a:r>
          </a:p>
        </p:txBody>
      </p:sp>
      <p:sp>
        <p:nvSpPr>
          <p:cNvPr id="14" name="TextBox 13">
            <a:extLst>
              <a:ext uri="{FF2B5EF4-FFF2-40B4-BE49-F238E27FC236}">
                <a16:creationId xmlns:a16="http://schemas.microsoft.com/office/drawing/2014/main" id="{BA05AE54-AB60-0DF7-8173-E586D738F1FE}"/>
              </a:ext>
            </a:extLst>
          </p:cNvPr>
          <p:cNvSpPr txBox="1"/>
          <p:nvPr/>
        </p:nvSpPr>
        <p:spPr>
          <a:xfrm>
            <a:off x="196555" y="4267331"/>
            <a:ext cx="6404012" cy="261610"/>
          </a:xfrm>
          <a:prstGeom prst="rect">
            <a:avLst/>
          </a:prstGeom>
          <a:noFill/>
        </p:spPr>
        <p:txBody>
          <a:bodyPr wrap="square" rtlCol="0">
            <a:spAutoFit/>
          </a:bodyPr>
          <a:lstStyle/>
          <a:p>
            <a:r>
              <a:rPr lang="en-US" sz="1100" b="1" u="sng" dirty="0"/>
              <a:t>Adult Education in the Youth Room plus Sunday School - every Sunday at 9:15am</a:t>
            </a:r>
            <a:endParaRPr lang="en-US" sz="1100" dirty="0"/>
          </a:p>
        </p:txBody>
      </p:sp>
      <p:cxnSp>
        <p:nvCxnSpPr>
          <p:cNvPr id="20" name="Straight Connector 19">
            <a:extLst>
              <a:ext uri="{FF2B5EF4-FFF2-40B4-BE49-F238E27FC236}">
                <a16:creationId xmlns:a16="http://schemas.microsoft.com/office/drawing/2014/main" id="{26B95A34-C264-5AF7-ADBD-3FCDFB7DC256}"/>
              </a:ext>
            </a:extLst>
          </p:cNvPr>
          <p:cNvCxnSpPr/>
          <p:nvPr/>
        </p:nvCxnSpPr>
        <p:spPr>
          <a:xfrm>
            <a:off x="279731" y="6553200"/>
            <a:ext cx="6139424"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ED62D9-CA05-983B-E614-57DFF7628740}"/>
              </a:ext>
            </a:extLst>
          </p:cNvPr>
          <p:cNvSpPr txBox="1"/>
          <p:nvPr/>
        </p:nvSpPr>
        <p:spPr>
          <a:xfrm>
            <a:off x="212578" y="6665979"/>
            <a:ext cx="6190554" cy="938719"/>
          </a:xfrm>
          <a:prstGeom prst="rect">
            <a:avLst/>
          </a:prstGeom>
          <a:noFill/>
        </p:spPr>
        <p:txBody>
          <a:bodyPr wrap="square" rtlCol="0">
            <a:spAutoFit/>
          </a:bodyPr>
          <a:lstStyle/>
          <a:p>
            <a:r>
              <a:rPr lang="en-US" sz="1100" b="1" u="sng" dirty="0"/>
              <a:t>January’s XYZ Potluck &amp; </a:t>
            </a:r>
            <a:r>
              <a:rPr lang="en-US" sz="1100" u="sng" dirty="0"/>
              <a:t>Presentation will be on Friday, January 12</a:t>
            </a:r>
            <a:r>
              <a:rPr lang="en-US" sz="1100" u="sng" baseline="30000" dirty="0"/>
              <a:t>th</a:t>
            </a:r>
            <a:r>
              <a:rPr lang="en-US" sz="1100" u="sng" dirty="0"/>
              <a:t>  at 12pm noon. </a:t>
            </a:r>
            <a:r>
              <a:rPr lang="en-US" sz="1100" dirty="0"/>
              <a:t>While primarily geared toward seniors, the group is open to any adult who would like to attend! XYZ meets monthly September through May for a potluck lunch, followed by a program or presentation. </a:t>
            </a:r>
            <a:r>
              <a:rPr lang="en-US" sz="1100" u="sng" dirty="0"/>
              <a:t>January's presenter is Ali LeJeune of Simply Ali. Ali is a locally based professional that focuses on helping you find peace and calm in both your life and your home.</a:t>
            </a:r>
            <a:endParaRPr lang="en-US" sz="1100" dirty="0"/>
          </a:p>
        </p:txBody>
      </p:sp>
      <p:sp>
        <p:nvSpPr>
          <p:cNvPr id="2" name="TextBox 1">
            <a:extLst>
              <a:ext uri="{FF2B5EF4-FFF2-40B4-BE49-F238E27FC236}">
                <a16:creationId xmlns:a16="http://schemas.microsoft.com/office/drawing/2014/main" id="{B2354CA8-7779-C670-9517-8895EC4C93C2}"/>
              </a:ext>
            </a:extLst>
          </p:cNvPr>
          <p:cNvSpPr txBox="1"/>
          <p:nvPr/>
        </p:nvSpPr>
        <p:spPr>
          <a:xfrm>
            <a:off x="158904" y="7735189"/>
            <a:ext cx="6284991" cy="1277273"/>
          </a:xfrm>
          <a:prstGeom prst="rect">
            <a:avLst/>
          </a:prstGeom>
          <a:noFill/>
        </p:spPr>
        <p:txBody>
          <a:bodyPr wrap="square" rtlCol="0">
            <a:spAutoFit/>
          </a:bodyPr>
          <a:lstStyle/>
          <a:p>
            <a:r>
              <a:rPr lang="en-US" sz="1100" b="1" u="sng" dirty="0"/>
              <a:t>FOR BOOK CLUB MEMBERS AND ANY WHO LOVE TO READ:</a:t>
            </a:r>
          </a:p>
          <a:p>
            <a:r>
              <a:rPr lang="en-US" sz="1100" dirty="0"/>
              <a:t>The book club will discuss </a:t>
            </a:r>
            <a:r>
              <a:rPr lang="en-US" sz="1100" i="1" dirty="0"/>
              <a:t>Lessons in Chemistry </a:t>
            </a:r>
            <a:r>
              <a:rPr lang="en-US" sz="1100" dirty="0"/>
              <a:t>by </a:t>
            </a:r>
            <a:r>
              <a:rPr lang="en-US" sz="1100" dirty="0" err="1"/>
              <a:t>Garmus</a:t>
            </a:r>
            <a:r>
              <a:rPr lang="en-US" sz="1100" dirty="0"/>
              <a:t> at its Jan 23 pizza dinner meeting at 5:30.  Don’t be deceived by the title of this book.  It actually should make you laugh </a:t>
            </a:r>
            <a:r>
              <a:rPr lang="en-US" sz="1100" dirty="0" err="1"/>
              <a:t>outloud</a:t>
            </a:r>
            <a:r>
              <a:rPr lang="en-US" sz="1100" dirty="0"/>
              <a:t>!!!  Yes, some chemistry is involved, but so much more!  There are still some copies of the book in the bin outside the front door.  Just sign your name on the sheet by the corresponding number of your book.  Please contact Cindy Monroe at cmonroe@chartermi.net  if you want to participate and cannot come to church in order to give plenty of advance notice so that ZOOM can be set up.</a:t>
            </a:r>
          </a:p>
        </p:txBody>
      </p:sp>
      <p:pic>
        <p:nvPicPr>
          <p:cNvPr id="4" name="Picture 3">
            <a:extLst>
              <a:ext uri="{FF2B5EF4-FFF2-40B4-BE49-F238E27FC236}">
                <a16:creationId xmlns:a16="http://schemas.microsoft.com/office/drawing/2014/main" id="{B92F297C-0D9B-FD62-BAED-AF0158F1DD8B}"/>
              </a:ext>
            </a:extLst>
          </p:cNvPr>
          <p:cNvPicPr>
            <a:picLocks noChangeAspect="1"/>
          </p:cNvPicPr>
          <p:nvPr/>
        </p:nvPicPr>
        <p:blipFill>
          <a:blip r:embed="rId3"/>
          <a:stretch>
            <a:fillRect/>
          </a:stretch>
        </p:blipFill>
        <p:spPr>
          <a:xfrm>
            <a:off x="3810001" y="4843172"/>
            <a:ext cx="1602867" cy="16162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71B92-EA0D-F055-ACD7-0C068F688576}"/>
              </a:ext>
            </a:extLst>
          </p:cNvPr>
          <p:cNvPicPr>
            <a:picLocks noChangeAspect="1"/>
          </p:cNvPicPr>
          <p:nvPr/>
        </p:nvPicPr>
        <p:blipFill>
          <a:blip r:embed="rId3"/>
          <a:stretch>
            <a:fillRect/>
          </a:stretch>
        </p:blipFill>
        <p:spPr>
          <a:xfrm>
            <a:off x="152400" y="-152400"/>
            <a:ext cx="5968746" cy="4453890"/>
          </a:xfrm>
          <a:prstGeom prst="rect">
            <a:avLst/>
          </a:prstGeom>
        </p:spPr>
      </p:pic>
      <p:pic>
        <p:nvPicPr>
          <p:cNvPr id="7" name="Picture 6">
            <a:extLst>
              <a:ext uri="{FF2B5EF4-FFF2-40B4-BE49-F238E27FC236}">
                <a16:creationId xmlns:a16="http://schemas.microsoft.com/office/drawing/2014/main" id="{A9AC87F1-A696-C1BD-8D01-85EFF9D8697E}"/>
              </a:ext>
            </a:extLst>
          </p:cNvPr>
          <p:cNvPicPr>
            <a:picLocks noChangeAspect="1"/>
          </p:cNvPicPr>
          <p:nvPr/>
        </p:nvPicPr>
        <p:blipFill>
          <a:blip r:embed="rId4"/>
          <a:stretch>
            <a:fillRect/>
          </a:stretch>
        </p:blipFill>
        <p:spPr>
          <a:xfrm>
            <a:off x="9897" y="4383974"/>
            <a:ext cx="6181725" cy="45524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D4B8F-13DD-8213-610C-FFD09B5AA308}"/>
              </a:ext>
            </a:extLst>
          </p:cNvPr>
          <p:cNvSpPr txBox="1"/>
          <p:nvPr/>
        </p:nvSpPr>
        <p:spPr>
          <a:xfrm>
            <a:off x="170307" y="152400"/>
            <a:ext cx="6388608" cy="1969770"/>
          </a:xfrm>
          <a:prstGeom prst="rect">
            <a:avLst/>
          </a:prstGeom>
          <a:noFill/>
        </p:spPr>
        <p:txBody>
          <a:bodyPr wrap="square" rtlCol="0">
            <a:spAutoFit/>
          </a:bodyPr>
          <a:lstStyle/>
          <a:p>
            <a:pPr algn="ctr"/>
            <a:r>
              <a:rPr lang="en-US" sz="1400" b="1" u="sng" dirty="0"/>
              <a:t>FINANCIAL NEWS</a:t>
            </a:r>
          </a:p>
          <a:p>
            <a:r>
              <a:rPr lang="en-US" sz="1200" dirty="0"/>
              <a:t>November income was $34,440, compared to projected income of $30,944.  We received $3,496 more than projected.  Expenses were $44,056, compared to a budget of $31,113.  This resulted in spending $12,942 more than budgeted.  For the month, the church brought in $9,615 less than we spent.</a:t>
            </a:r>
          </a:p>
          <a:p>
            <a:endParaRPr lang="en-US" sz="1200" dirty="0"/>
          </a:p>
          <a:p>
            <a:r>
              <a:rPr lang="en-US" sz="1200" dirty="0"/>
              <a:t>Year-to-date income is $346,569, compared to projected income of $332,619.  This resulted in the church receiving $13,950 more than projected.  Expenses were $364,745, compared to a budget of $357,591.  We have spent $6795 more than budgeted.  For the year, the church has spent $18,176 more than we brought in.</a:t>
            </a:r>
          </a:p>
        </p:txBody>
      </p:sp>
      <p:cxnSp>
        <p:nvCxnSpPr>
          <p:cNvPr id="4" name="Straight Connector 3">
            <a:extLst>
              <a:ext uri="{FF2B5EF4-FFF2-40B4-BE49-F238E27FC236}">
                <a16:creationId xmlns:a16="http://schemas.microsoft.com/office/drawing/2014/main" id="{6911C232-671A-9E62-13D6-9F18684B3E2B}"/>
              </a:ext>
            </a:extLst>
          </p:cNvPr>
          <p:cNvCxnSpPr/>
          <p:nvPr/>
        </p:nvCxnSpPr>
        <p:spPr>
          <a:xfrm>
            <a:off x="252248" y="2122170"/>
            <a:ext cx="638860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8C065B-483E-6F90-FB28-1A7881DCAF75}"/>
              </a:ext>
            </a:extLst>
          </p:cNvPr>
          <p:cNvSpPr txBox="1"/>
          <p:nvPr/>
        </p:nvSpPr>
        <p:spPr>
          <a:xfrm>
            <a:off x="162417" y="2252511"/>
            <a:ext cx="4028583" cy="1938992"/>
          </a:xfrm>
          <a:prstGeom prst="rect">
            <a:avLst/>
          </a:prstGeom>
          <a:noFill/>
        </p:spPr>
        <p:txBody>
          <a:bodyPr wrap="square" rtlCol="0">
            <a:spAutoFit/>
          </a:bodyPr>
          <a:lstStyle/>
          <a:p>
            <a:r>
              <a:rPr lang="en-US" sz="1200" b="1" u="sng" dirty="0"/>
              <a:t>Coffee and Cookies on Sunday</a:t>
            </a:r>
            <a:r>
              <a:rPr lang="en-US" sz="1200" dirty="0"/>
              <a:t>:   Remember that treats and a hot drink on Sunday are appreciated by all.  Please take a moment to sign up to bring cookies or some other tasty treat on the Sunday that works best for you. Or sign up to prepare the coffee.  As requested by some of our new members there is a plan in the works to have one Sunday per month when we join in the Fellowship Hall.  We can sit at a table and chat with someone new while we munch on a treat.  More on that to come…</a:t>
            </a:r>
          </a:p>
        </p:txBody>
      </p:sp>
      <p:cxnSp>
        <p:nvCxnSpPr>
          <p:cNvPr id="11" name="Straight Connector 10">
            <a:extLst>
              <a:ext uri="{FF2B5EF4-FFF2-40B4-BE49-F238E27FC236}">
                <a16:creationId xmlns:a16="http://schemas.microsoft.com/office/drawing/2014/main" id="{91938672-45AB-1181-36F4-F024B822F30C}"/>
              </a:ext>
            </a:extLst>
          </p:cNvPr>
          <p:cNvCxnSpPr/>
          <p:nvPr/>
        </p:nvCxnSpPr>
        <p:spPr>
          <a:xfrm flipV="1">
            <a:off x="221570" y="4298431"/>
            <a:ext cx="6350183" cy="31084"/>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D6BBB0-F063-1AC7-2EBE-42AB5593B142}"/>
              </a:ext>
            </a:extLst>
          </p:cNvPr>
          <p:cNvSpPr txBox="1"/>
          <p:nvPr/>
        </p:nvSpPr>
        <p:spPr>
          <a:xfrm>
            <a:off x="162417" y="4370162"/>
            <a:ext cx="6224778" cy="2677656"/>
          </a:xfrm>
          <a:prstGeom prst="rect">
            <a:avLst/>
          </a:prstGeom>
          <a:noFill/>
        </p:spPr>
        <p:txBody>
          <a:bodyPr wrap="square" rtlCol="0">
            <a:spAutoFit/>
          </a:bodyPr>
          <a:lstStyle/>
          <a:p>
            <a:r>
              <a:rPr lang="en-US" sz="1200" b="1" u="sng" dirty="0"/>
              <a:t>Dear Members of Bethlehem Lutheran Church,</a:t>
            </a:r>
          </a:p>
          <a:p>
            <a:r>
              <a:rPr lang="en-US" sz="1200" dirty="0"/>
              <a:t>It's that time of year; the leaves start to turn color and fall to the ground. It is also the time of year when we like to take some time and gratefully thank the congregation for your continued support of our wonderful church.  We are all grateful to have such abundant blessings with our location and our faithful members. It's important to remain dedicated to our Christian faith and do our best to follow through on our commitments. With love &amp; kindness we ask that if you are able and willing to help the church in a financial way, we really need your help. Contributions are behind where we should be for the start of the fourth quarter.  This is primarily because of pledged money that has not yet been received. We respectfully ask that if you can do what you have pledged or even a little bit more, the church will put those dollars to good work.  Thank you for prayerfully considering this appeal.  We appreciate your support and are grateful for all you do to make Bethlehem Lutheran Church a thriving community of believers.    Jim Monroe, BLC Financial Secretary and Phil Anderson, BLC Bookkeeper</a:t>
            </a:r>
          </a:p>
        </p:txBody>
      </p:sp>
      <p:pic>
        <p:nvPicPr>
          <p:cNvPr id="6" name="Picture 5">
            <a:extLst>
              <a:ext uri="{FF2B5EF4-FFF2-40B4-BE49-F238E27FC236}">
                <a16:creationId xmlns:a16="http://schemas.microsoft.com/office/drawing/2014/main" id="{C2EA8E3A-C63B-A4FF-A2BB-8012745DF44C}"/>
              </a:ext>
            </a:extLst>
          </p:cNvPr>
          <p:cNvPicPr>
            <a:picLocks noChangeAspect="1"/>
          </p:cNvPicPr>
          <p:nvPr/>
        </p:nvPicPr>
        <p:blipFill>
          <a:blip r:embed="rId2"/>
          <a:stretch>
            <a:fillRect/>
          </a:stretch>
        </p:blipFill>
        <p:spPr>
          <a:xfrm>
            <a:off x="4362917" y="2334477"/>
            <a:ext cx="2263616" cy="1751648"/>
          </a:xfrm>
          <a:prstGeom prst="rect">
            <a:avLst/>
          </a:prstGeom>
        </p:spPr>
      </p:pic>
      <p:cxnSp>
        <p:nvCxnSpPr>
          <p:cNvPr id="12" name="Straight Connector 11">
            <a:extLst>
              <a:ext uri="{FF2B5EF4-FFF2-40B4-BE49-F238E27FC236}">
                <a16:creationId xmlns:a16="http://schemas.microsoft.com/office/drawing/2014/main" id="{B5820FBB-50F0-88FF-9364-A838900B2B8E}"/>
              </a:ext>
            </a:extLst>
          </p:cNvPr>
          <p:cNvCxnSpPr/>
          <p:nvPr/>
        </p:nvCxnSpPr>
        <p:spPr>
          <a:xfrm>
            <a:off x="252248" y="7098832"/>
            <a:ext cx="622475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E300CB-6256-AFC6-02C1-B58724681D54}"/>
              </a:ext>
            </a:extLst>
          </p:cNvPr>
          <p:cNvSpPr txBox="1"/>
          <p:nvPr/>
        </p:nvSpPr>
        <p:spPr>
          <a:xfrm>
            <a:off x="170333" y="7149847"/>
            <a:ext cx="6306667" cy="1938992"/>
          </a:xfrm>
          <a:prstGeom prst="rect">
            <a:avLst/>
          </a:prstGeom>
          <a:noFill/>
        </p:spPr>
        <p:txBody>
          <a:bodyPr wrap="square" rtlCol="0">
            <a:spAutoFit/>
          </a:bodyPr>
          <a:lstStyle/>
          <a:p>
            <a:r>
              <a:rPr lang="en-US" sz="1200" b="1" u="sng" dirty="0"/>
              <a:t>Our Care Giving Committee has put up a “Communitas” Board </a:t>
            </a:r>
            <a:r>
              <a:rPr lang="en-US" sz="1200" dirty="0"/>
              <a:t>on the wall of our Coat Room! This “BOARD” is needed and helpful for ALL of us!   Following is a suggestion of some things YOU and our YOUTH can do to “interact” with the board and other members of our congregation.  The purpose of our “Auxilium Communitas” BOARD (Latin for “Community/Congregation Assistance”) is to SHARE our gifts, talents, or skills to others that might be in NEED of something like: Gardening, Organizing, Painting, Raking leaves, Shoveling, Household tasks, Carpentry, Manicures, Pedicures, Companionship, Care giving, etc. - This list is Endless! You never know when YOU will be in need of some extra help personally, in your home or yard – let's make this “reciprocal” - All ages are Welcome to Help Service our Congregation!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979E7C-7134-B713-0735-74E77E8F9D83}"/>
              </a:ext>
            </a:extLst>
          </p:cNvPr>
          <p:cNvSpPr>
            <a:spLocks noChangeArrowheads="1"/>
          </p:cNvSpPr>
          <p:nvPr/>
        </p:nvSpPr>
        <p:spPr bwMode="auto">
          <a:xfrm>
            <a:off x="0" y="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4" name="Picture 3">
            <a:extLst>
              <a:ext uri="{FF2B5EF4-FFF2-40B4-BE49-F238E27FC236}">
                <a16:creationId xmlns:a16="http://schemas.microsoft.com/office/drawing/2014/main" id="{5DFB425B-176B-219C-438E-DD4A58202FB3}"/>
              </a:ext>
            </a:extLst>
          </p:cNvPr>
          <p:cNvPicPr>
            <a:picLocks noChangeAspect="1"/>
          </p:cNvPicPr>
          <p:nvPr/>
        </p:nvPicPr>
        <p:blipFill>
          <a:blip r:embed="rId2"/>
          <a:stretch>
            <a:fillRect/>
          </a:stretch>
        </p:blipFill>
        <p:spPr>
          <a:xfrm>
            <a:off x="0" y="172192"/>
            <a:ext cx="6858000" cy="3991928"/>
          </a:xfrm>
          <a:prstGeom prst="rect">
            <a:avLst/>
          </a:prstGeom>
        </p:spPr>
      </p:pic>
      <p:pic>
        <p:nvPicPr>
          <p:cNvPr id="5" name="Picture 4">
            <a:extLst>
              <a:ext uri="{FF2B5EF4-FFF2-40B4-BE49-F238E27FC236}">
                <a16:creationId xmlns:a16="http://schemas.microsoft.com/office/drawing/2014/main" id="{E970AECC-248B-4FCC-5E06-D7E1D5D74198}"/>
              </a:ext>
            </a:extLst>
          </p:cNvPr>
          <p:cNvPicPr>
            <a:picLocks noChangeAspect="1"/>
          </p:cNvPicPr>
          <p:nvPr/>
        </p:nvPicPr>
        <p:blipFill>
          <a:blip r:embed="rId3"/>
          <a:stretch>
            <a:fillRect/>
          </a:stretch>
        </p:blipFill>
        <p:spPr>
          <a:xfrm>
            <a:off x="-3958" y="4724400"/>
            <a:ext cx="6570076" cy="9144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a:extLst>
              <a:ext uri="{FF2B5EF4-FFF2-40B4-BE49-F238E27FC236}">
                <a16:creationId xmlns:a16="http://schemas.microsoft.com/office/drawing/2014/main" id="{36EF4C6A-20B6-9B5A-546F-03F8ACB5D6FA}"/>
              </a:ext>
            </a:extLst>
          </p:cNvPr>
          <p:cNvSpPr txBox="1">
            <a:spLocks noChangeArrowheads="1"/>
          </p:cNvSpPr>
          <p:nvPr/>
        </p:nvSpPr>
        <p:spPr bwMode="auto">
          <a:xfrm>
            <a:off x="92075" y="3919538"/>
            <a:ext cx="64198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200" b="1" u="sng">
              <a:solidFill>
                <a:srgbClr val="000000"/>
              </a:solidFill>
              <a:latin typeface="Georgia" panose="02040502050405020303" pitchFamily="18" charset="0"/>
            </a:endParaRPr>
          </a:p>
          <a:p>
            <a:pPr algn="ctr" eaLnBrk="1" hangingPunct="1"/>
            <a:r>
              <a:rPr lang="en-US" altLang="en-US" sz="1200" b="1" u="sng">
                <a:solidFill>
                  <a:srgbClr val="000000"/>
                </a:solidFill>
              </a:rPr>
              <a:t>Hospital Visits</a:t>
            </a:r>
            <a:r>
              <a:rPr lang="en-US" altLang="en-US" sz="1200" b="1">
                <a:solidFill>
                  <a:srgbClr val="000000"/>
                </a:solidFill>
              </a:rPr>
              <a:t>:  </a:t>
            </a:r>
            <a:r>
              <a:rPr lang="en-US" altLang="en-US" sz="1200">
                <a:solidFill>
                  <a:srgbClr val="000000"/>
                </a:solidFill>
              </a:rPr>
              <a:t>Please let the church office know if you are going into the hospital for a scheduled procedure or an emergency so  Pastor Paul can visit you. </a:t>
            </a:r>
            <a:endParaRPr lang="en-US" altLang="en-US"/>
          </a:p>
        </p:txBody>
      </p:sp>
      <p:sp>
        <p:nvSpPr>
          <p:cNvPr id="20483" name="Line 6">
            <a:extLst>
              <a:ext uri="{FF2B5EF4-FFF2-40B4-BE49-F238E27FC236}">
                <a16:creationId xmlns:a16="http://schemas.microsoft.com/office/drawing/2014/main" id="{B2828B04-9E04-4EFB-C0C5-8895831DABA1}"/>
              </a:ext>
            </a:extLst>
          </p:cNvPr>
          <p:cNvSpPr>
            <a:spLocks noChangeShapeType="1"/>
          </p:cNvSpPr>
          <p:nvPr/>
        </p:nvSpPr>
        <p:spPr bwMode="auto">
          <a:xfrm flipV="1">
            <a:off x="82550" y="4648200"/>
            <a:ext cx="6716713"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20484" name="Rectangle 2">
            <a:extLst>
              <a:ext uri="{FF2B5EF4-FFF2-40B4-BE49-F238E27FC236}">
                <a16:creationId xmlns:a16="http://schemas.microsoft.com/office/drawing/2014/main" id="{73A02A95-BFE4-6FB2-77BF-91425179BCFE}"/>
              </a:ext>
            </a:extLst>
          </p:cNvPr>
          <p:cNvSpPr>
            <a:spLocks noChangeArrowheads="1"/>
          </p:cNvSpPr>
          <p:nvPr/>
        </p:nvSpPr>
        <p:spPr bwMode="auto">
          <a:xfrm>
            <a:off x="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0485" name="Rectangle 7">
            <a:extLst>
              <a:ext uri="{FF2B5EF4-FFF2-40B4-BE49-F238E27FC236}">
                <a16:creationId xmlns:a16="http://schemas.microsoft.com/office/drawing/2014/main" id="{7E30C8C8-377D-D530-F703-B6AC0AE50771}"/>
              </a:ext>
            </a:extLst>
          </p:cNvPr>
          <p:cNvSpPr>
            <a:spLocks noChangeArrowheads="1"/>
          </p:cNvSpPr>
          <p:nvPr/>
        </p:nvSpPr>
        <p:spPr bwMode="auto">
          <a:xfrm>
            <a:off x="350838" y="360363"/>
            <a:ext cx="2568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u="sng">
                <a:solidFill>
                  <a:srgbClr val="000000"/>
                </a:solidFill>
              </a:rPr>
              <a:t>Health Concerns*</a:t>
            </a:r>
          </a:p>
        </p:txBody>
      </p:sp>
      <p:sp>
        <p:nvSpPr>
          <p:cNvPr id="20486" name="Rectangle 7">
            <a:extLst>
              <a:ext uri="{FF2B5EF4-FFF2-40B4-BE49-F238E27FC236}">
                <a16:creationId xmlns:a16="http://schemas.microsoft.com/office/drawing/2014/main" id="{446B1900-7FAF-8017-7D41-B19050BE3D42}"/>
              </a:ext>
            </a:extLst>
          </p:cNvPr>
          <p:cNvSpPr>
            <a:spLocks noChangeArrowheads="1"/>
          </p:cNvSpPr>
          <p:nvPr/>
        </p:nvSpPr>
        <p:spPr bwMode="auto">
          <a:xfrm>
            <a:off x="2543175" y="44338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0487" name="Rectangle 5">
            <a:extLst>
              <a:ext uri="{FF2B5EF4-FFF2-40B4-BE49-F238E27FC236}">
                <a16:creationId xmlns:a16="http://schemas.microsoft.com/office/drawing/2014/main" id="{44102475-147C-FDDE-B045-63004B3F35DF}"/>
              </a:ext>
            </a:extLst>
          </p:cNvPr>
          <p:cNvSpPr>
            <a:spLocks noChangeArrowheads="1"/>
          </p:cNvSpPr>
          <p:nvPr/>
        </p:nvSpPr>
        <p:spPr bwMode="auto">
          <a:xfrm>
            <a:off x="1222375" y="45862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488" name="Rectangle 12">
            <a:extLst>
              <a:ext uri="{FF2B5EF4-FFF2-40B4-BE49-F238E27FC236}">
                <a16:creationId xmlns:a16="http://schemas.microsoft.com/office/drawing/2014/main" id="{B7CA067A-D2F3-BBF6-92D7-E6E1BD6B878D}"/>
              </a:ext>
            </a:extLst>
          </p:cNvPr>
          <p:cNvSpPr>
            <a:spLocks noChangeArrowheads="1"/>
          </p:cNvSpPr>
          <p:nvPr/>
        </p:nvSpPr>
        <p:spPr bwMode="auto">
          <a:xfrm>
            <a:off x="246063" y="1170729"/>
            <a:ext cx="651986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i="1" dirty="0"/>
              <a:t>Richard Fernholz, Nancy Smith, Tom &amp; Lee Miller,</a:t>
            </a:r>
            <a:r>
              <a:rPr lang="en-US" altLang="en-US" sz="1100" dirty="0"/>
              <a:t> </a:t>
            </a:r>
          </a:p>
          <a:p>
            <a:pPr algn="ctr" eaLnBrk="1" hangingPunct="1"/>
            <a:r>
              <a:rPr lang="en-US" altLang="en-US" sz="1100" i="1" dirty="0"/>
              <a:t>Margie Whitney, Judy Fenton, Julie Lapeer, Milt  &amp; Carol Bowes,</a:t>
            </a:r>
          </a:p>
          <a:p>
            <a:pPr algn="ctr" eaLnBrk="1" hangingPunct="1"/>
            <a:r>
              <a:rPr lang="en-US" altLang="en-US" sz="1100" i="1" dirty="0"/>
              <a:t> Lynn Hoyt, Tom Woodworth, Ron Hellenga,</a:t>
            </a:r>
          </a:p>
          <a:p>
            <a:pPr algn="ctr" eaLnBrk="1" hangingPunct="1"/>
            <a:r>
              <a:rPr lang="en-US" altLang="en-US" sz="1100" i="1" dirty="0"/>
              <a:t>John Stretlien,  Harper Wiemerslage,</a:t>
            </a:r>
          </a:p>
          <a:p>
            <a:pPr algn="ctr" eaLnBrk="1" hangingPunct="1"/>
            <a:r>
              <a:rPr lang="en-US" altLang="en-US" sz="1100" i="1" dirty="0"/>
              <a:t>Russ Luttinen, Sherry, Leroy </a:t>
            </a:r>
            <a:r>
              <a:rPr lang="en-US" altLang="en-US" sz="1100" i="1" dirty="0" err="1"/>
              <a:t>Schlagel</a:t>
            </a:r>
            <a:r>
              <a:rPr lang="en-US" altLang="en-US" sz="1100" i="1" dirty="0"/>
              <a:t>,</a:t>
            </a:r>
          </a:p>
          <a:p>
            <a:pPr algn="ctr" eaLnBrk="1" hangingPunct="1"/>
            <a:r>
              <a:rPr lang="en-US" altLang="en-US" sz="1100" i="1" dirty="0"/>
              <a:t>Roy &amp; Marilyn Dumond, Sean Rivard, </a:t>
            </a:r>
          </a:p>
          <a:p>
            <a:pPr algn="ctr" eaLnBrk="1" hangingPunct="1"/>
            <a:r>
              <a:rPr lang="en-US" altLang="en-US" sz="1100" i="1" dirty="0"/>
              <a:t>Brenda Denoyer and the Denoyer Family,</a:t>
            </a:r>
          </a:p>
          <a:p>
            <a:pPr algn="ctr" eaLnBrk="1" hangingPunct="1"/>
            <a:r>
              <a:rPr lang="en-US" altLang="en-US" sz="1100" i="1" dirty="0"/>
              <a:t>Patti McCracken, Sharon </a:t>
            </a:r>
            <a:r>
              <a:rPr lang="en-US" altLang="en-US" sz="1100" i="1" dirty="0" err="1"/>
              <a:t>Vanmeter</a:t>
            </a:r>
            <a:r>
              <a:rPr lang="en-US" altLang="en-US" sz="1100" i="1" dirty="0"/>
              <a:t>, </a:t>
            </a:r>
          </a:p>
          <a:p>
            <a:pPr algn="ctr" eaLnBrk="1" hangingPunct="1"/>
            <a:r>
              <a:rPr lang="en-US" altLang="en-US" sz="1100" i="1" dirty="0"/>
              <a:t>Margaret Hutchison,  Carol Collins, </a:t>
            </a:r>
          </a:p>
          <a:p>
            <a:pPr algn="ctr" eaLnBrk="1" hangingPunct="1"/>
            <a:r>
              <a:rPr lang="en-US" altLang="en-US" sz="1100" i="1" dirty="0"/>
              <a:t>Patience Lambert, Dale Leider, David </a:t>
            </a:r>
            <a:r>
              <a:rPr lang="en-US" altLang="en-US" sz="1100" i="1" dirty="0" err="1"/>
              <a:t>Suby</a:t>
            </a:r>
            <a:r>
              <a:rPr lang="en-US" altLang="en-US" sz="1100" i="1" dirty="0"/>
              <a:t>, </a:t>
            </a:r>
          </a:p>
          <a:p>
            <a:pPr algn="ctr" eaLnBrk="1" hangingPunct="1"/>
            <a:r>
              <a:rPr lang="en-US" altLang="en-US" sz="1100" i="1" dirty="0"/>
              <a:t>Jennifer Mowers, Debbie Knopf,</a:t>
            </a:r>
          </a:p>
          <a:p>
            <a:pPr algn="ctr" eaLnBrk="1" hangingPunct="1"/>
            <a:r>
              <a:rPr lang="en-US" altLang="en-US" sz="1100" i="1" dirty="0"/>
              <a:t> Gail Goldsmith, Kathi </a:t>
            </a:r>
            <a:r>
              <a:rPr lang="en-US" altLang="en-US" sz="1100" i="1" dirty="0" err="1"/>
              <a:t>Ivany</a:t>
            </a:r>
            <a:r>
              <a:rPr lang="en-US" altLang="en-US" sz="1100" i="1" dirty="0"/>
              <a:t>,</a:t>
            </a:r>
          </a:p>
          <a:p>
            <a:pPr algn="ctr" eaLnBrk="1" hangingPunct="1"/>
            <a:r>
              <a:rPr lang="en-US" altLang="en-US" sz="1100" i="1" dirty="0"/>
              <a:t>Jim Rumbach, John Block, Dan Deutsch,</a:t>
            </a:r>
          </a:p>
          <a:p>
            <a:pPr algn="ctr" eaLnBrk="1" hangingPunct="1"/>
            <a:r>
              <a:rPr lang="en-US" altLang="en-US" sz="1100" i="1" dirty="0"/>
              <a:t>Earl Manuel, Jack McCracken</a:t>
            </a:r>
          </a:p>
          <a:p>
            <a:pPr algn="ctr" eaLnBrk="1" hangingPunct="1"/>
            <a:r>
              <a:rPr lang="en-US" altLang="en-US" sz="1200" b="1" u="sng" dirty="0"/>
              <a:t>French Manor South</a:t>
            </a:r>
            <a:r>
              <a:rPr lang="en-US" altLang="en-US" sz="1200" dirty="0"/>
              <a:t>: Brenda Denoyer         </a:t>
            </a:r>
            <a:r>
              <a:rPr lang="en-US" altLang="en-US" sz="1200" b="1" u="sng" dirty="0"/>
              <a:t>Orchard Creek:</a:t>
            </a:r>
            <a:r>
              <a:rPr lang="en-US" altLang="en-US" sz="1200" dirty="0"/>
              <a:t>  Margie </a:t>
            </a:r>
            <a:r>
              <a:rPr lang="en-US" altLang="en-US" sz="1200"/>
              <a:t>Whitney  </a:t>
            </a:r>
          </a:p>
          <a:p>
            <a:pPr algn="ctr" eaLnBrk="1" hangingPunct="1"/>
            <a:r>
              <a:rPr lang="en-US" altLang="en-US" sz="1200" b="1" u="sng"/>
              <a:t>Evergreen </a:t>
            </a:r>
            <a:r>
              <a:rPr lang="en-US" altLang="en-US" sz="1200" b="1" u="sng" dirty="0"/>
              <a:t>Cottage: </a:t>
            </a:r>
            <a:r>
              <a:rPr lang="en-US" altLang="en-US" sz="1200" dirty="0"/>
              <a:t>Milt &amp; Carol Bowes</a:t>
            </a:r>
          </a:p>
          <a:p>
            <a:pPr algn="ctr" eaLnBrk="1" hangingPunct="1"/>
            <a:r>
              <a:rPr lang="en-US" altLang="en-US" sz="1200" b="1" u="sng" dirty="0"/>
              <a:t>Boardman Lake Glens:</a:t>
            </a:r>
            <a:r>
              <a:rPr lang="en-US" altLang="en-US" sz="1200" dirty="0"/>
              <a:t>  Inge Thomas</a:t>
            </a:r>
          </a:p>
          <a:p>
            <a:pPr eaLnBrk="1" hangingPunct="1"/>
            <a:endParaRPr lang="en-US" altLang="en-US" sz="1200" dirty="0"/>
          </a:p>
          <a:p>
            <a:pPr eaLnBrk="1" hangingPunct="1"/>
            <a:endParaRPr lang="en-US" altLang="en-US" sz="1600" dirty="0">
              <a:latin typeface="Calibri" panose="020F0502020204030204" pitchFamily="34" charset="0"/>
            </a:endParaRPr>
          </a:p>
        </p:txBody>
      </p:sp>
      <p:sp>
        <p:nvSpPr>
          <p:cNvPr id="20489" name="Line 6">
            <a:extLst>
              <a:ext uri="{FF2B5EF4-FFF2-40B4-BE49-F238E27FC236}">
                <a16:creationId xmlns:a16="http://schemas.microsoft.com/office/drawing/2014/main" id="{8E2D28D5-FBC0-C3D3-B23A-02E98AD67A90}"/>
              </a:ext>
            </a:extLst>
          </p:cNvPr>
          <p:cNvSpPr>
            <a:spLocks noChangeShapeType="1"/>
          </p:cNvSpPr>
          <p:nvPr/>
        </p:nvSpPr>
        <p:spPr bwMode="auto">
          <a:xfrm flipV="1">
            <a:off x="68263" y="5610225"/>
            <a:ext cx="6711950" cy="22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20490" name="Text Box 4">
            <a:extLst>
              <a:ext uri="{FF2B5EF4-FFF2-40B4-BE49-F238E27FC236}">
                <a16:creationId xmlns:a16="http://schemas.microsoft.com/office/drawing/2014/main" id="{19062007-99AF-C52D-88B3-3BFCCD23427A}"/>
              </a:ext>
            </a:extLst>
          </p:cNvPr>
          <p:cNvSpPr txBox="1">
            <a:spLocks noChangeArrowheads="1"/>
          </p:cNvSpPr>
          <p:nvPr/>
        </p:nvSpPr>
        <p:spPr bwMode="auto">
          <a:xfrm>
            <a:off x="180975" y="4789488"/>
            <a:ext cx="64849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dirty="0">
                <a:solidFill>
                  <a:srgbClr val="000000"/>
                </a:solidFill>
              </a:rPr>
              <a:t>Prayer Requests: </a:t>
            </a:r>
          </a:p>
          <a:p>
            <a:pPr eaLnBrk="1" hangingPunct="1"/>
            <a:r>
              <a:rPr lang="en-US" altLang="en-US" sz="1200" b="1" dirty="0">
                <a:solidFill>
                  <a:srgbClr val="000000"/>
                </a:solidFill>
              </a:rPr>
              <a:t>•Prayer Chain:  </a:t>
            </a:r>
            <a:r>
              <a:rPr lang="en-US" altLang="en-US" sz="1200" dirty="0">
                <a:solidFill>
                  <a:srgbClr val="000000"/>
                </a:solidFill>
              </a:rPr>
              <a:t>Please contact Jan Stretlien at jstretlien@gmail.com or 231-947-3265</a:t>
            </a:r>
          </a:p>
          <a:p>
            <a:pPr eaLnBrk="1" hangingPunct="1"/>
            <a:r>
              <a:rPr lang="en-US" altLang="en-US" sz="1200" b="1" dirty="0">
                <a:solidFill>
                  <a:srgbClr val="000000"/>
                </a:solidFill>
              </a:rPr>
              <a:t>•Prayers read from the altar:  </a:t>
            </a:r>
            <a:r>
              <a:rPr lang="en-US" altLang="en-US" sz="1200" dirty="0">
                <a:solidFill>
                  <a:srgbClr val="000000"/>
                </a:solidFill>
              </a:rPr>
              <a:t>Please call the Administrative Assistant in the church office 231-947-9880</a:t>
            </a:r>
          </a:p>
        </p:txBody>
      </p:sp>
      <p:sp>
        <p:nvSpPr>
          <p:cNvPr id="20491" name="Rectangle 6">
            <a:extLst>
              <a:ext uri="{FF2B5EF4-FFF2-40B4-BE49-F238E27FC236}">
                <a16:creationId xmlns:a16="http://schemas.microsoft.com/office/drawing/2014/main" id="{BC23953F-40B1-D684-B94D-5C97086B155A}"/>
              </a:ext>
            </a:extLst>
          </p:cNvPr>
          <p:cNvSpPr>
            <a:spLocks noChangeArrowheads="1"/>
          </p:cNvSpPr>
          <p:nvPr/>
        </p:nvSpPr>
        <p:spPr bwMode="auto">
          <a:xfrm>
            <a:off x="293687" y="5668963"/>
            <a:ext cx="6016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dirty="0">
                <a:latin typeface="Times New Roman" panose="02020603050405020304" pitchFamily="18" charset="0"/>
                <a:cs typeface="Times New Roman" panose="02020603050405020304" pitchFamily="18" charset="0"/>
              </a:rPr>
              <a:t>Are you checking for the latest BLC updates at: </a:t>
            </a:r>
            <a:r>
              <a:rPr lang="en-US" altLang="en-US" sz="1200" u="sng" dirty="0">
                <a:solidFill>
                  <a:srgbClr val="0000FF"/>
                </a:solidFill>
                <a:latin typeface="Times New Roman" panose="02020603050405020304" pitchFamily="18" charset="0"/>
                <a:cs typeface="Times New Roman" panose="02020603050405020304" pitchFamily="18" charset="0"/>
                <a:hlinkClick r:id="rId3" tooltip="This external link will open in a new window"/>
              </a:rPr>
              <a:t>www.bethlehemtc.org</a:t>
            </a:r>
            <a:r>
              <a:rPr lang="en-US" altLang="en-US" sz="1200" dirty="0">
                <a:latin typeface="Times New Roman" panose="02020603050405020304" pitchFamily="18" charset="0"/>
                <a:cs typeface="Times New Roman" panose="02020603050405020304" pitchFamily="18" charset="0"/>
              </a:rPr>
              <a:t>?</a:t>
            </a:r>
          </a:p>
          <a:p>
            <a:pPr eaLnBrk="1" hangingPunct="1"/>
            <a:r>
              <a:rPr lang="en-US" altLang="en-US" sz="1200" dirty="0">
                <a:latin typeface="Times New Roman" panose="02020603050405020304" pitchFamily="18" charset="0"/>
                <a:cs typeface="Times New Roman" panose="02020603050405020304" pitchFamily="18" charset="0"/>
              </a:rPr>
              <a:t> </a:t>
            </a:r>
          </a:p>
          <a:p>
            <a:pPr algn="ctr" eaLnBrk="1" hangingPunct="1"/>
            <a:r>
              <a:rPr lang="en-US" altLang="en-US" sz="1200" b="1" dirty="0">
                <a:latin typeface="Times New Roman" panose="02020603050405020304" pitchFamily="18" charset="0"/>
                <a:cs typeface="Times New Roman" panose="02020603050405020304" pitchFamily="18" charset="0"/>
              </a:rPr>
              <a:t>You saw Norm and others take the photos...be sure you see them at </a:t>
            </a:r>
            <a:r>
              <a:rPr lang="en-US" altLang="en-US" sz="1200" u="sng" dirty="0">
                <a:solidFill>
                  <a:srgbClr val="0000FF"/>
                </a:solidFill>
                <a:latin typeface="Times New Roman" panose="02020603050405020304" pitchFamily="18" charset="0"/>
                <a:cs typeface="Times New Roman" panose="02020603050405020304" pitchFamily="18" charset="0"/>
                <a:hlinkClick r:id="rId3" tooltip="This external link will open in a new window"/>
              </a:rPr>
              <a:t>www.bethlehemtc.org</a:t>
            </a:r>
            <a:r>
              <a:rPr lang="en-US" altLang="en-US" sz="1200" dirty="0">
                <a:latin typeface="Times New Roman" panose="02020603050405020304" pitchFamily="18" charset="0"/>
                <a:cs typeface="Times New Roman" panose="02020603050405020304" pitchFamily="18" charset="0"/>
              </a:rPr>
              <a:t>!</a:t>
            </a:r>
          </a:p>
          <a:p>
            <a:pPr eaLnBrk="1" hangingPunct="1"/>
            <a:r>
              <a:rPr lang="en-US" altLang="en-US" sz="1200" dirty="0">
                <a:latin typeface="Times New Roman" panose="02020603050405020304" pitchFamily="18" charset="0"/>
                <a:cs typeface="Times New Roman" panose="02020603050405020304" pitchFamily="18" charset="0"/>
              </a:rPr>
              <a:t> </a:t>
            </a:r>
          </a:p>
          <a:p>
            <a:pPr algn="ctr" eaLnBrk="1" hangingPunct="1"/>
            <a:r>
              <a:rPr lang="en-US" altLang="en-US" sz="1200" b="1" dirty="0">
                <a:latin typeface="Times New Roman" panose="02020603050405020304" pitchFamily="18" charset="0"/>
                <a:cs typeface="Times New Roman" panose="02020603050405020304" pitchFamily="18" charset="0"/>
              </a:rPr>
              <a:t>Good News...and great news...at www.bethlehemtc.org...</a:t>
            </a:r>
          </a:p>
        </p:txBody>
      </p:sp>
      <p:pic>
        <p:nvPicPr>
          <p:cNvPr id="20492" name="Picture 2">
            <a:extLst>
              <a:ext uri="{FF2B5EF4-FFF2-40B4-BE49-F238E27FC236}">
                <a16:creationId xmlns:a16="http://schemas.microsoft.com/office/drawing/2014/main" id="{5C35C713-61F5-68AC-61B6-F5F93F6D62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236538"/>
            <a:ext cx="1524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Box 5">
            <a:extLst>
              <a:ext uri="{FF2B5EF4-FFF2-40B4-BE49-F238E27FC236}">
                <a16:creationId xmlns:a16="http://schemas.microsoft.com/office/drawing/2014/main" id="{2FC774F4-2651-DB13-C84E-945F6C3ECD1C}"/>
              </a:ext>
            </a:extLst>
          </p:cNvPr>
          <p:cNvSpPr txBox="1">
            <a:spLocks noChangeArrowheads="1"/>
          </p:cNvSpPr>
          <p:nvPr/>
        </p:nvSpPr>
        <p:spPr bwMode="auto">
          <a:xfrm>
            <a:off x="4724400" y="228600"/>
            <a:ext cx="1905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9" name="Rectangle 8">
            <a:extLst>
              <a:ext uri="{FF2B5EF4-FFF2-40B4-BE49-F238E27FC236}">
                <a16:creationId xmlns:a16="http://schemas.microsoft.com/office/drawing/2014/main" id="{AF5A3999-7825-69A3-D463-04FDA3E7524A}"/>
              </a:ext>
            </a:extLst>
          </p:cNvPr>
          <p:cNvSpPr/>
          <p:nvPr/>
        </p:nvSpPr>
        <p:spPr>
          <a:xfrm>
            <a:off x="1752362" y="750597"/>
            <a:ext cx="2334101" cy="584775"/>
          </a:xfrm>
          <a:prstGeom prst="rect">
            <a:avLst/>
          </a:prstGeom>
          <a:noFill/>
        </p:spPr>
        <p:txBody>
          <a:bodyPr wrap="none">
            <a:spAutoFit/>
          </a:bodyPr>
          <a:lstStyle/>
          <a:p>
            <a:pPr algn="ctr" eaLnBrk="1" fontAlgn="auto" hangingPunct="1">
              <a:spcBef>
                <a:spcPts val="0"/>
              </a:spcBef>
              <a:spcAft>
                <a:spcPts val="0"/>
              </a:spcAft>
              <a:defRPr/>
            </a:pPr>
            <a:r>
              <a:rPr lang="en-US" sz="3200" b="1" dirty="0">
                <a:ln w="0"/>
                <a:gradFill>
                  <a:gsLst>
                    <a:gs pos="21000">
                      <a:srgbClr val="53575C"/>
                    </a:gs>
                    <a:gs pos="88000">
                      <a:srgbClr val="C5C7CA"/>
                    </a:gs>
                  </a:gsLst>
                  <a:lin ang="5400000"/>
                </a:gradFill>
                <a:latin typeface="always  forever" pitchFamily="2" charset="0"/>
                <a:cs typeface="+mn-cs"/>
              </a:rPr>
              <a:t>The Power of Prayer</a:t>
            </a:r>
          </a:p>
        </p:txBody>
      </p:sp>
      <p:sp>
        <p:nvSpPr>
          <p:cNvPr id="2" name="TextBox 1"/>
          <p:cNvSpPr txBox="1"/>
          <p:nvPr/>
        </p:nvSpPr>
        <p:spPr>
          <a:xfrm>
            <a:off x="289719" y="6649045"/>
            <a:ext cx="6278562" cy="1846659"/>
          </a:xfrm>
          <a:prstGeom prst="rect">
            <a:avLst/>
          </a:prstGeom>
          <a:noFill/>
          <a:ln>
            <a:solidFill>
              <a:schemeClr val="tx1"/>
            </a:solidFill>
          </a:ln>
        </p:spPr>
        <p:txBody>
          <a:bodyPr wrap="square" rtlCol="0">
            <a:spAutoFit/>
          </a:bodyPr>
          <a:lstStyle/>
          <a:p>
            <a:pPr algn="ctr"/>
            <a:r>
              <a:rPr lang="en-US" b="1" dirty="0"/>
              <a:t>Looking for a link to last month’s full Council minutes?</a:t>
            </a:r>
          </a:p>
          <a:p>
            <a:r>
              <a:rPr lang="en-US" dirty="0"/>
              <a:t>Type this address/</a:t>
            </a:r>
            <a:r>
              <a:rPr lang="en-US" dirty="0" err="1"/>
              <a:t>url</a:t>
            </a:r>
            <a:r>
              <a:rPr lang="en-US" dirty="0"/>
              <a:t> into your web browser to get the latest approved minutes from Council (or call the office for a copy:</a:t>
            </a:r>
          </a:p>
          <a:p>
            <a:endParaRPr lang="en-US" sz="1200" dirty="0"/>
          </a:p>
          <a:p>
            <a:pPr algn="ctr"/>
            <a:r>
              <a:rPr lang="en-US" sz="2400" b="1" dirty="0">
                <a:solidFill>
                  <a:schemeClr val="accent5">
                    <a:lumMod val="75000"/>
                  </a:schemeClr>
                </a:solidFill>
              </a:rPr>
              <a:t>bethlehemtc.org/Council-Minutes</a:t>
            </a:r>
          </a:p>
          <a:p>
            <a:pPr algn="ctr"/>
            <a:endParaRPr lang="en-US" sz="2000" b="1" dirty="0">
              <a:solidFill>
                <a:schemeClr val="accent5">
                  <a:lumMod val="7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A98067D6-22FE-9FF0-6A8F-8A95D68DC7D2}"/>
              </a:ext>
            </a:extLst>
          </p:cNvPr>
          <p:cNvSpPr>
            <a:spLocks noChangeArrowheads="1"/>
          </p:cNvSpPr>
          <p:nvPr/>
        </p:nvSpPr>
        <p:spPr bwMode="auto">
          <a:xfrm>
            <a:off x="304800" y="96838"/>
            <a:ext cx="6400800" cy="8809037"/>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800" b="1" dirty="0">
                <a:solidFill>
                  <a:srgbClr val="000000"/>
                </a:solidFill>
                <a:latin typeface="Calibri" panose="020F0502020204030204" pitchFamily="34" charset="0"/>
                <a:cs typeface="Times New Roman" panose="02020603050405020304" pitchFamily="18" charset="0"/>
              </a:rPr>
              <a:t>BLC Contacts</a:t>
            </a:r>
          </a:p>
          <a:p>
            <a:pPr algn="ctr" eaLnBrk="1" hangingPunct="1">
              <a:defRPr/>
            </a:pPr>
            <a:endParaRPr lang="en-US" altLang="en-US" sz="2800" b="1" dirty="0">
              <a:solidFill>
                <a:srgbClr val="000000"/>
              </a:solidFill>
              <a:latin typeface="Calibri" panose="020F0502020204030204" pitchFamily="34" charset="0"/>
              <a:cs typeface="Times New Roman" panose="02020603050405020304" pitchFamily="18" charset="0"/>
            </a:endParaRPr>
          </a:p>
          <a:p>
            <a:pPr eaLnBrk="1" hangingPunct="1">
              <a:defRPr/>
            </a:pPr>
            <a:r>
              <a:rPr lang="en-US" altLang="en-US" sz="1200" b="1" u="sng" dirty="0">
                <a:solidFill>
                  <a:srgbClr val="000000"/>
                </a:solidFill>
                <a:latin typeface="Calibri" panose="020F0502020204030204" pitchFamily="34" charset="0"/>
                <a:cs typeface="Times New Roman" panose="02020603050405020304" pitchFamily="18" charset="0"/>
              </a:rPr>
              <a:t>Church Office</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Pastor Paul Busekist		</a:t>
            </a:r>
            <a:r>
              <a:rPr lang="en-US" altLang="en-US" sz="1200" u="sng" dirty="0">
                <a:solidFill>
                  <a:srgbClr val="000000"/>
                </a:solidFill>
                <a:latin typeface="Calibri" panose="020F0502020204030204" pitchFamily="34" charset="0"/>
                <a:cs typeface="Times New Roman" panose="02020603050405020304" pitchFamily="18" charset="0"/>
                <a:hlinkClick r:id="rId2"/>
              </a:rPr>
              <a:t>paul.busekist@bethlehemtc.org</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Admin. Asst., Barbara Oster		</a:t>
            </a:r>
            <a:r>
              <a:rPr lang="en-US" altLang="en-US" sz="1200" u="sng" dirty="0">
                <a:solidFill>
                  <a:srgbClr val="0000FF"/>
                </a:solidFill>
                <a:latin typeface="Calibri" panose="020F0502020204030204" pitchFamily="34" charset="0"/>
                <a:cs typeface="Times New Roman" panose="02020603050405020304" pitchFamily="18" charset="0"/>
                <a:hlinkClick r:id="rId3"/>
              </a:rPr>
              <a:t>admin@bethlehemtc.org</a:t>
            </a:r>
            <a:r>
              <a:rPr lang="en-US" altLang="en-US" sz="1200" dirty="0">
                <a:solidFill>
                  <a:srgbClr val="0000FF"/>
                </a:solidFill>
                <a:latin typeface="Calibri" panose="020F0502020204030204" pitchFamily="34" charset="0"/>
                <a:cs typeface="Times New Roman" panose="02020603050405020304" pitchFamily="18" charset="0"/>
              </a:rPr>
              <a:t>		</a:t>
            </a:r>
            <a:endParaRPr lang="en-US" altLang="en-US" sz="1200" dirty="0">
              <a:solidFill>
                <a:srgbClr val="000000"/>
              </a:solidFill>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Bookkeeper, Phil  Anderson                              </a:t>
            </a:r>
            <a:r>
              <a:rPr lang="en-US" altLang="en-US" sz="1200" u="sng" dirty="0">
                <a:solidFill>
                  <a:srgbClr val="000000"/>
                </a:solidFill>
                <a:latin typeface="Calibri" panose="020F0502020204030204" pitchFamily="34" charset="0"/>
                <a:cs typeface="Times New Roman" panose="02020603050405020304" pitchFamily="18" charset="0"/>
                <a:hlinkClick r:id="rId4"/>
              </a:rPr>
              <a:t>bookkeeper@bethlehemtc.org</a:t>
            </a:r>
            <a:r>
              <a:rPr lang="en-US" altLang="en-US" sz="1200" u="sng" dirty="0">
                <a:solidFill>
                  <a:srgbClr val="000000"/>
                </a:solidFill>
                <a:latin typeface="Calibri" panose="020F0502020204030204" pitchFamily="34"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Tony </a:t>
            </a:r>
            <a:r>
              <a:rPr lang="en-US" altLang="en-US" sz="1200" dirty="0" err="1">
                <a:solidFill>
                  <a:srgbClr val="000000"/>
                </a:solidFill>
                <a:latin typeface="Calibri" panose="020F0502020204030204" pitchFamily="34" charset="0"/>
                <a:cs typeface="Times New Roman" panose="02020603050405020304" pitchFamily="18" charset="0"/>
              </a:rPr>
              <a:t>Bero</a:t>
            </a:r>
            <a:r>
              <a:rPr lang="en-US" altLang="en-US" sz="1200" dirty="0">
                <a:solidFill>
                  <a:srgbClr val="000000"/>
                </a:solidFill>
                <a:latin typeface="Calibri" panose="020F0502020204030204" pitchFamily="34" charset="0"/>
                <a:cs typeface="Times New Roman" panose="02020603050405020304" pitchFamily="18" charset="0"/>
              </a:rPr>
              <a:t>, Music Director		</a:t>
            </a:r>
            <a:r>
              <a:rPr lang="en-US" altLang="en-US" sz="1200" dirty="0">
                <a:solidFill>
                  <a:srgbClr val="000000"/>
                </a:solidFill>
                <a:latin typeface="Calibri" panose="020F0502020204030204" pitchFamily="34" charset="0"/>
                <a:cs typeface="Times New Roman" panose="02020603050405020304" pitchFamily="18" charset="0"/>
                <a:hlinkClick r:id="rId5"/>
              </a:rPr>
              <a:t>bero.tony@gmail.com</a:t>
            </a:r>
            <a:r>
              <a:rPr lang="en-US" altLang="en-US" sz="1200" dirty="0">
                <a:solidFill>
                  <a:srgbClr val="000000"/>
                </a:solidFill>
                <a:latin typeface="Calibri" panose="020F0502020204030204" pitchFamily="34" charset="0"/>
                <a:cs typeface="Times New Roman" panose="02020603050405020304" pitchFamily="18" charset="0"/>
              </a:rPr>
              <a:t>	</a:t>
            </a:r>
          </a:p>
          <a:p>
            <a:pPr eaLnBrk="1" hangingPunct="1">
              <a:spcAft>
                <a:spcPts val="600"/>
              </a:spcAft>
              <a:defRPr/>
            </a:pPr>
            <a:r>
              <a:rPr lang="en-US" altLang="en-US" sz="1200" dirty="0">
                <a:latin typeface="Calibri" panose="020F0502020204030204" pitchFamily="34" charset="0"/>
                <a:cs typeface="Times New Roman" panose="02020603050405020304" pitchFamily="18" charset="0"/>
              </a:rPr>
              <a:t>Alanna </a:t>
            </a:r>
            <a:r>
              <a:rPr lang="en-US" altLang="en-US" sz="1200" dirty="0" err="1">
                <a:latin typeface="Calibri" panose="020F0502020204030204" pitchFamily="34" charset="0"/>
                <a:cs typeface="Times New Roman" panose="02020603050405020304" pitchFamily="18" charset="0"/>
              </a:rPr>
              <a:t>Steffunick</a:t>
            </a:r>
            <a:r>
              <a:rPr lang="en-US" altLang="en-US" sz="1200" dirty="0">
                <a:latin typeface="Calibri" panose="020F0502020204030204" pitchFamily="34" charset="0"/>
                <a:cs typeface="Times New Roman" panose="02020603050405020304" pitchFamily="18" charset="0"/>
              </a:rPr>
              <a:t>, Ministry Coordinator	</a:t>
            </a:r>
            <a:r>
              <a:rPr lang="en-US" altLang="en-US" sz="1200" dirty="0">
                <a:latin typeface="Calibri" panose="020F0502020204030204" pitchFamily="34" charset="0"/>
                <a:cs typeface="Times New Roman" panose="02020603050405020304" pitchFamily="18" charset="0"/>
                <a:hlinkClick r:id="rId6"/>
              </a:rPr>
              <a:t>Alanna.Steffunick@bethlehemtc.org</a:t>
            </a:r>
            <a:r>
              <a:rPr lang="en-US" altLang="en-US" sz="1200" dirty="0">
                <a:latin typeface="Calibri" panose="020F0502020204030204" pitchFamily="34"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Website                                                                </a:t>
            </a:r>
            <a:r>
              <a:rPr lang="en-US" altLang="en-US" sz="1200" dirty="0">
                <a:solidFill>
                  <a:srgbClr val="000000"/>
                </a:solidFill>
                <a:latin typeface="Calibri" panose="020F0502020204030204" pitchFamily="34" charset="0"/>
                <a:cs typeface="Times New Roman" panose="02020603050405020304" pitchFamily="18" charset="0"/>
                <a:hlinkClick r:id="rId7"/>
              </a:rPr>
              <a:t>www.bethlehemtc.org</a:t>
            </a:r>
            <a:r>
              <a:rPr lang="en-US" altLang="en-US" sz="1200" dirty="0">
                <a:solidFill>
                  <a:srgbClr val="000000"/>
                </a:solidFill>
                <a:latin typeface="Calibri" panose="020F0502020204030204" pitchFamily="34"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b="1" u="sng" dirty="0">
                <a:solidFill>
                  <a:srgbClr val="000000"/>
                </a:solidFill>
                <a:latin typeface="Calibri" panose="020F0502020204030204" pitchFamily="34" charset="0"/>
                <a:cs typeface="Times New Roman" panose="02020603050405020304" pitchFamily="18" charset="0"/>
              </a:rPr>
              <a:t>Church Council</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Cindy Monroe, President		</a:t>
            </a:r>
            <a:r>
              <a:rPr lang="en-US" altLang="en-US" sz="1200" dirty="0">
                <a:solidFill>
                  <a:srgbClr val="000000"/>
                </a:solidFill>
                <a:latin typeface="Calibri" panose="020F0502020204030204" pitchFamily="34" charset="0"/>
                <a:cs typeface="Times New Roman" panose="02020603050405020304" pitchFamily="18" charset="0"/>
                <a:hlinkClick r:id="rId8"/>
              </a:rPr>
              <a:t>president.council@bethlehemtc.org</a:t>
            </a:r>
            <a:r>
              <a:rPr lang="en-US" altLang="en-US" sz="1200" dirty="0">
                <a:solidFill>
                  <a:srgbClr val="000000"/>
                </a:solidFill>
                <a:latin typeface="Calibri" panose="020F0502020204030204" pitchFamily="34" charset="0"/>
                <a:cs typeface="Times New Roman" panose="02020603050405020304" pitchFamily="18" charset="0"/>
              </a:rPr>
              <a:t>	</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Paul Wiemerslage, Vice President	</a:t>
            </a:r>
            <a:r>
              <a:rPr lang="en-US" altLang="en-US" sz="1200" dirty="0">
                <a:solidFill>
                  <a:srgbClr val="000000"/>
                </a:solidFill>
                <a:latin typeface="Calibri" panose="020F0502020204030204" pitchFamily="34" charset="0"/>
                <a:cs typeface="Times New Roman" panose="02020603050405020304" pitchFamily="18" charset="0"/>
                <a:hlinkClick r:id="rId9"/>
              </a:rPr>
              <a:t>vicepresident.council@bethlehemtc.org</a:t>
            </a:r>
            <a:r>
              <a:rPr lang="en-US" altLang="en-US" sz="1200" dirty="0">
                <a:solidFill>
                  <a:srgbClr val="000000"/>
                </a:solidFill>
                <a:latin typeface="Calibri" panose="020F0502020204030204" pitchFamily="34" charset="0"/>
                <a:cs typeface="Times New Roman" panose="02020603050405020304" pitchFamily="18" charset="0"/>
              </a:rPr>
              <a:t>	</a:t>
            </a: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Jana Rockne, Secretary		</a:t>
            </a:r>
            <a:r>
              <a:rPr lang="en-US" altLang="en-US" sz="1200" dirty="0">
                <a:latin typeface="Calibri" panose="020F0502020204030204" pitchFamily="34" charset="0"/>
                <a:cs typeface="Times New Roman" panose="02020603050405020304" pitchFamily="18" charset="0"/>
                <a:hlinkClick r:id="rId10"/>
              </a:rPr>
              <a:t>secretary.council@bethlehemtc.org</a:t>
            </a:r>
            <a:r>
              <a:rPr lang="en-US" altLang="en-US" sz="1200" dirty="0">
                <a:latin typeface="Calibri" panose="020F0502020204030204" pitchFamily="34" charset="0"/>
                <a:cs typeface="Times New Roman" panose="02020603050405020304" pitchFamily="18" charset="0"/>
              </a:rPr>
              <a:t>	</a:t>
            </a: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Gary </a:t>
            </a:r>
            <a:r>
              <a:rPr lang="en-US" altLang="en-US" sz="1200" dirty="0" err="1">
                <a:solidFill>
                  <a:srgbClr val="000000"/>
                </a:solidFill>
                <a:latin typeface="Calibri" panose="020F0502020204030204" pitchFamily="34" charset="0"/>
                <a:cs typeface="Times New Roman" panose="02020603050405020304" pitchFamily="18" charset="0"/>
              </a:rPr>
              <a:t>Ancinec</a:t>
            </a:r>
            <a:r>
              <a:rPr lang="en-US" altLang="en-US" sz="1200" dirty="0">
                <a:solidFill>
                  <a:srgbClr val="000000"/>
                </a:solidFill>
                <a:latin typeface="Calibri" panose="020F0502020204030204" pitchFamily="34" charset="0"/>
                <a:cs typeface="Times New Roman" panose="02020603050405020304" pitchFamily="18" charset="0"/>
              </a:rPr>
              <a:t>, Treasurer		</a:t>
            </a:r>
            <a:r>
              <a:rPr lang="en-US" altLang="en-US" sz="1200" u="sng" dirty="0">
                <a:solidFill>
                  <a:srgbClr val="000000"/>
                </a:solidFill>
                <a:latin typeface="Calibri" panose="020F0502020204030204" pitchFamily="34" charset="0"/>
                <a:cs typeface="Times New Roman" panose="02020603050405020304" pitchFamily="18" charset="0"/>
                <a:hlinkClick r:id="rId11"/>
              </a:rPr>
              <a:t>treasurer.council@bethlehemtc.org</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Jim Monroe, Financial Sec.                      	</a:t>
            </a:r>
            <a:r>
              <a:rPr lang="en-US" altLang="en-US" sz="1200" u="sng" dirty="0">
                <a:solidFill>
                  <a:schemeClr val="accent5">
                    <a:lumMod val="50000"/>
                  </a:schemeClr>
                </a:solidFill>
                <a:latin typeface="Calibri" panose="020F0502020204030204" pitchFamily="34" charset="0"/>
                <a:cs typeface="Times New Roman" panose="02020603050405020304" pitchFamily="18" charset="0"/>
              </a:rPr>
              <a:t>financial</a:t>
            </a:r>
            <a:r>
              <a:rPr lang="en-US" altLang="en-US" sz="1200" u="sng" dirty="0">
                <a:solidFill>
                  <a:schemeClr val="accent5">
                    <a:lumMod val="75000"/>
                  </a:schemeClr>
                </a:solidFill>
                <a:latin typeface="Calibri" panose="020F0502020204030204" pitchFamily="34" charset="0"/>
                <a:cs typeface="Times New Roman" panose="02020603050405020304" pitchFamily="18" charset="0"/>
              </a:rPr>
              <a:t>s</a:t>
            </a:r>
            <a:r>
              <a:rPr lang="en-US" altLang="en-US" sz="1200" dirty="0">
                <a:solidFill>
                  <a:srgbClr val="000000"/>
                </a:solidFill>
                <a:latin typeface="Calibri" panose="020F0502020204030204" pitchFamily="34" charset="0"/>
                <a:cs typeface="Times New Roman" panose="02020603050405020304" pitchFamily="18" charset="0"/>
                <a:hlinkClick r:id="rId12"/>
              </a:rPr>
              <a:t>ecretary.council@bethlehemtc.org</a:t>
            </a:r>
            <a:r>
              <a:rPr lang="en-US" altLang="en-US" sz="1200" dirty="0">
                <a:solidFill>
                  <a:srgbClr val="000000"/>
                </a:solidFill>
                <a:latin typeface="Calibri" panose="020F0502020204030204" pitchFamily="34" charset="0"/>
                <a:cs typeface="Times New Roman" panose="02020603050405020304" pitchFamily="18" charset="0"/>
              </a:rPr>
              <a:t> </a:t>
            </a: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Jim Hinds, Christian Care Giving	</a:t>
            </a:r>
            <a:r>
              <a:rPr lang="en-US" altLang="en-US" sz="1200" u="sng" dirty="0">
                <a:solidFill>
                  <a:srgbClr val="000000"/>
                </a:solidFill>
                <a:latin typeface="Calibri" panose="020F0502020204030204" pitchFamily="34" charset="0"/>
                <a:cs typeface="Times New Roman" panose="02020603050405020304" pitchFamily="18" charset="0"/>
                <a:hlinkClick r:id="rId13"/>
              </a:rPr>
              <a:t>christiancaregiving.committee@bethlehemtc.org</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Tina Dohm, Christian Ed.		</a:t>
            </a:r>
            <a:r>
              <a:rPr lang="en-US" altLang="en-US" sz="1200" u="sng" dirty="0">
                <a:solidFill>
                  <a:srgbClr val="000000"/>
                </a:solidFill>
                <a:latin typeface="Calibri" panose="020F0502020204030204" pitchFamily="34" charset="0"/>
                <a:cs typeface="Times New Roman" panose="02020603050405020304" pitchFamily="18" charset="0"/>
                <a:hlinkClick r:id="rId14"/>
              </a:rPr>
              <a:t>christianeducation.committee@bethlehemtc.org</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Gail Goldsmith, Fellowship		</a:t>
            </a:r>
            <a:r>
              <a:rPr lang="en-US" altLang="en-US" sz="1200" dirty="0">
                <a:solidFill>
                  <a:srgbClr val="000000"/>
                </a:solidFill>
                <a:latin typeface="Calibri" panose="020F0502020204030204" pitchFamily="34" charset="0"/>
                <a:cs typeface="Times New Roman" panose="02020603050405020304" pitchFamily="18" charset="0"/>
                <a:hlinkClick r:id="rId15"/>
              </a:rPr>
              <a:t>fellowship.committee@bethlehemtc.org</a:t>
            </a:r>
            <a:endParaRPr lang="en-US" altLang="en-US" sz="1200" dirty="0">
              <a:solidFill>
                <a:srgbClr val="000000"/>
              </a:solidFill>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 Membership/Evangelism		</a:t>
            </a:r>
            <a:r>
              <a:rPr lang="en-US" altLang="en-US" sz="1200" u="sng" dirty="0">
                <a:solidFill>
                  <a:srgbClr val="000000"/>
                </a:solidFill>
                <a:latin typeface="Calibri" panose="020F0502020204030204" pitchFamily="34" charset="0"/>
                <a:cs typeface="Times New Roman" panose="02020603050405020304" pitchFamily="18" charset="0"/>
                <a:hlinkClick r:id="rId16"/>
              </a:rPr>
              <a:t>membershipevangelism.committee@bethlehemtc.org</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 Property 			</a:t>
            </a:r>
            <a:r>
              <a:rPr lang="en-US" altLang="en-US" sz="1200" u="sng" dirty="0">
                <a:solidFill>
                  <a:srgbClr val="000000"/>
                </a:solidFill>
                <a:latin typeface="Calibri" panose="020F0502020204030204" pitchFamily="34" charset="0"/>
                <a:cs typeface="Times New Roman" panose="02020603050405020304" pitchFamily="18" charset="0"/>
                <a:hlinkClick r:id="rId17"/>
              </a:rPr>
              <a:t>property.committee@bethlehemtc.org</a:t>
            </a:r>
            <a:endParaRPr lang="en-US" altLang="en-US" sz="1200" u="sng" dirty="0">
              <a:solidFill>
                <a:srgbClr val="000000"/>
              </a:solidFill>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Maureen Bauer, Personnel		</a:t>
            </a:r>
            <a:r>
              <a:rPr lang="en-US" altLang="en-US" sz="1200" dirty="0">
                <a:solidFill>
                  <a:srgbClr val="000000"/>
                </a:solidFill>
                <a:latin typeface="Calibri" panose="020F0502020204030204" pitchFamily="34" charset="0"/>
                <a:cs typeface="Times New Roman" panose="02020603050405020304" pitchFamily="18" charset="0"/>
                <a:hlinkClick r:id="rId18"/>
              </a:rPr>
              <a:t>personnel.committee@bethlehemtc.org</a:t>
            </a:r>
            <a:r>
              <a:rPr lang="en-US" altLang="en-US" sz="1200" dirty="0">
                <a:solidFill>
                  <a:srgbClr val="000000"/>
                </a:solidFill>
                <a:latin typeface="Calibri" panose="020F0502020204030204" pitchFamily="34" charset="0"/>
                <a:cs typeface="Times New Roman" panose="02020603050405020304" pitchFamily="18" charset="0"/>
              </a:rPr>
              <a:t>	</a:t>
            </a: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Scott Farley, Stewardship		</a:t>
            </a:r>
            <a:r>
              <a:rPr lang="en-US" altLang="en-US" sz="1200" u="sng" dirty="0">
                <a:solidFill>
                  <a:srgbClr val="000000"/>
                </a:solidFill>
                <a:latin typeface="Calibri" panose="020F0502020204030204" pitchFamily="34" charset="0"/>
                <a:cs typeface="Times New Roman" panose="02020603050405020304" pitchFamily="18" charset="0"/>
                <a:hlinkClick r:id="rId19"/>
              </a:rPr>
              <a:t>stewardship.committee@bethlehemtc.org</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Denice Bossardet, Worship and Music	</a:t>
            </a:r>
            <a:r>
              <a:rPr lang="en-US" altLang="en-US" sz="1200" u="sng" dirty="0">
                <a:solidFill>
                  <a:srgbClr val="000000"/>
                </a:solidFill>
                <a:latin typeface="Calibri" panose="020F0502020204030204" pitchFamily="34" charset="0"/>
                <a:cs typeface="Times New Roman" panose="02020603050405020304" pitchFamily="18" charset="0"/>
                <a:hlinkClick r:id="rId20"/>
              </a:rPr>
              <a:t>worshipmusic.committee@bethlehemtc.org</a:t>
            </a:r>
            <a:r>
              <a:rPr lang="en-US" altLang="en-US" sz="1200" u="sng" dirty="0">
                <a:solidFill>
                  <a:srgbClr val="000000"/>
                </a:solidFill>
                <a:latin typeface="Calibri" panose="020F0502020204030204" pitchFamily="34" charset="0"/>
                <a:cs typeface="Times New Roman" panose="02020603050405020304" pitchFamily="18" charset="0"/>
              </a:rPr>
              <a:t> </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Tina Dohm,  Youth/Y2A		</a:t>
            </a:r>
            <a:r>
              <a:rPr lang="en-US" altLang="en-US" sz="1200" u="sng" dirty="0">
                <a:solidFill>
                  <a:srgbClr val="000000"/>
                </a:solidFill>
                <a:latin typeface="Calibri" panose="020F0502020204030204" pitchFamily="34" charset="0"/>
                <a:cs typeface="Times New Roman" panose="02020603050405020304" pitchFamily="18" charset="0"/>
                <a:hlinkClick r:id="rId21"/>
              </a:rPr>
              <a:t>youth.committee@bethlehemtc.org</a:t>
            </a:r>
            <a:endParaRPr lang="en-US" altLang="en-US" sz="1200" u="sng" dirty="0">
              <a:solidFill>
                <a:srgbClr val="000000"/>
              </a:solidFill>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Pastor Paul </a:t>
            </a:r>
            <a:r>
              <a:rPr lang="en-US" altLang="en-US" sz="1200" dirty="0" err="1">
                <a:solidFill>
                  <a:srgbClr val="000000"/>
                </a:solidFill>
                <a:latin typeface="Calibri" panose="020F0502020204030204" pitchFamily="34" charset="0"/>
                <a:cs typeface="Times New Roman" panose="02020603050405020304" pitchFamily="18" charset="0"/>
              </a:rPr>
              <a:t>Busekist</a:t>
            </a:r>
            <a:r>
              <a:rPr lang="en-US" altLang="en-US" sz="1200" dirty="0">
                <a:solidFill>
                  <a:srgbClr val="000000"/>
                </a:solidFill>
                <a:latin typeface="Calibri" panose="020F0502020204030204" pitchFamily="34" charset="0"/>
                <a:cs typeface="Times New Roman" panose="02020603050405020304" pitchFamily="18" charset="0"/>
              </a:rPr>
              <a:t>		</a:t>
            </a:r>
            <a:r>
              <a:rPr lang="en-US" altLang="en-US" sz="1200" dirty="0">
                <a:solidFill>
                  <a:srgbClr val="000000"/>
                </a:solidFill>
                <a:latin typeface="Calibri" panose="020F0502020204030204" pitchFamily="34" charset="0"/>
                <a:cs typeface="Times New Roman" panose="02020603050405020304" pitchFamily="18" charset="0"/>
                <a:hlinkClick r:id="rId2"/>
              </a:rPr>
              <a:t>paul.busekist@bethlehemtc.org</a:t>
            </a:r>
            <a:r>
              <a:rPr lang="en-US" altLang="en-US" sz="1200" dirty="0">
                <a:solidFill>
                  <a:srgbClr val="000000"/>
                </a:solidFill>
                <a:latin typeface="Calibri" panose="020F0502020204030204" pitchFamily="34" charset="0"/>
                <a:cs typeface="Times New Roman" panose="02020603050405020304" pitchFamily="18" charset="0"/>
              </a:rPr>
              <a:t>	</a:t>
            </a:r>
            <a:endParaRPr lang="en-US" altLang="en-US" sz="1200" dirty="0">
              <a:latin typeface="Calibri" panose="020F0502020204030204" pitchFamily="34"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If you have an interest in serving on any of the above Committees,</a:t>
            </a:r>
            <a:endParaRPr lang="en-US" altLang="en-US" sz="1200" dirty="0">
              <a:latin typeface="Times New Roman" panose="02020603050405020304" pitchFamily="18" charset="0"/>
              <a:cs typeface="Times New Roman" panose="02020603050405020304" pitchFamily="18" charset="0"/>
            </a:endParaRPr>
          </a:p>
          <a:p>
            <a:pPr eaLnBrk="1" hangingPunct="1">
              <a:spcAft>
                <a:spcPts val="600"/>
              </a:spcAft>
              <a:defRPr/>
            </a:pPr>
            <a:r>
              <a:rPr lang="en-US" altLang="en-US" sz="1200" dirty="0">
                <a:solidFill>
                  <a:srgbClr val="000000"/>
                </a:solidFill>
                <a:latin typeface="Calibri" panose="020F0502020204030204" pitchFamily="34" charset="0"/>
                <a:cs typeface="Times New Roman" panose="02020603050405020304" pitchFamily="18" charset="0"/>
              </a:rPr>
              <a:t>Please contact the Committee Chairperson(s).</a:t>
            </a:r>
            <a:endParaRPr lang="en-US" alt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56210</TotalTime>
  <Words>3550</Words>
  <Application>Microsoft Office PowerPoint</Application>
  <PresentationFormat>Letter Paper (8.5x11 in)</PresentationFormat>
  <Paragraphs>150</Paragraphs>
  <Slides>12</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12</vt:i4>
      </vt:variant>
    </vt:vector>
  </HeadingPairs>
  <TitlesOfParts>
    <vt:vector size="27" baseType="lpstr">
      <vt:lpstr>always  forever</vt:lpstr>
      <vt:lpstr>AR BLANCA</vt:lpstr>
      <vt:lpstr>Arial</vt:lpstr>
      <vt:lpstr>Beach</vt:lpstr>
      <vt:lpstr>Calibri</vt:lpstr>
      <vt:lpstr>Calibri Light</vt:lpstr>
      <vt:lpstr>Candara</vt:lpstr>
      <vt:lpstr>Comic Sans MS</vt:lpstr>
      <vt:lpstr>DellaRobbia BT</vt:lpstr>
      <vt:lpstr>Georgia</vt:lpstr>
      <vt:lpstr>Ink Free</vt:lpstr>
      <vt:lpstr>Times New Roman</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dc:creator>
  <cp:lastModifiedBy>LO</cp:lastModifiedBy>
  <cp:revision>3930</cp:revision>
  <cp:lastPrinted>2023-12-26T18:56:41Z</cp:lastPrinted>
  <dcterms:created xsi:type="dcterms:W3CDTF">2013-02-19T14:59:18Z</dcterms:created>
  <dcterms:modified xsi:type="dcterms:W3CDTF">2023-12-28T18:03:35Z</dcterms:modified>
</cp:coreProperties>
</file>