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892" r:id="rId3"/>
  </p:sldMasterIdLst>
  <p:notesMasterIdLst>
    <p:notesMasterId r:id="rId16"/>
  </p:notesMasterIdLst>
  <p:handoutMasterIdLst>
    <p:handoutMasterId r:id="rId17"/>
  </p:handoutMasterIdLst>
  <p:sldIdLst>
    <p:sldId id="256" r:id="rId4"/>
    <p:sldId id="636" r:id="rId5"/>
    <p:sldId id="630" r:id="rId6"/>
    <p:sldId id="617" r:id="rId7"/>
    <p:sldId id="631" r:id="rId8"/>
    <p:sldId id="603" r:id="rId9"/>
    <p:sldId id="481" r:id="rId10"/>
    <p:sldId id="268" r:id="rId11"/>
    <p:sldId id="329" r:id="rId12"/>
    <p:sldId id="634" r:id="rId13"/>
    <p:sldId id="637" r:id="rId14"/>
    <p:sldId id="585" r:id="rId15"/>
  </p:sldIdLst>
  <p:sldSz cx="6858000" cy="9144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orient="horz" pos="2928" userDrawn="1">
          <p15:clr>
            <a:srgbClr val="A4A3A4"/>
          </p15:clr>
        </p15:guide>
        <p15:guide id="3" pos="2160">
          <p15:clr>
            <a:srgbClr val="A4A3A4"/>
          </p15:clr>
        </p15:guide>
        <p15:guide id="4" pos="4320" userDrawn="1">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18" autoAdjust="0"/>
    <p:restoredTop sz="96275" autoAdjust="0"/>
  </p:normalViewPr>
  <p:slideViewPr>
    <p:cSldViewPr showGuides="1">
      <p:cViewPr varScale="1">
        <p:scale>
          <a:sx n="66" d="100"/>
          <a:sy n="66" d="100"/>
        </p:scale>
        <p:origin x="1830" y="60"/>
      </p:cViewPr>
      <p:guideLst>
        <p:guide orient="horz" pos="2880"/>
        <p:guide orient="horz" pos="2928"/>
        <p:guide pos="2160"/>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86"/>
      </p:cViewPr>
      <p:guideLst>
        <p:guide orient="horz" pos="2835"/>
        <p:guide pos="211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C0FF4AF-D437-A0C8-DE30-05A852B4EE86}"/>
              </a:ext>
            </a:extLst>
          </p:cNvPr>
          <p:cNvSpPr>
            <a:spLocks noGrp="1"/>
          </p:cNvSpPr>
          <p:nvPr>
            <p:ph type="hdr" sz="quarter"/>
          </p:nvPr>
        </p:nvSpPr>
        <p:spPr>
          <a:xfrm>
            <a:off x="1" y="1"/>
            <a:ext cx="3038475" cy="466725"/>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678D5FA0-6598-2B69-FEA6-A3D16BC0A707}"/>
              </a:ext>
            </a:extLst>
          </p:cNvPr>
          <p:cNvSpPr>
            <a:spLocks noGrp="1"/>
          </p:cNvSpPr>
          <p:nvPr>
            <p:ph type="dt" sz="quarter" idx="1"/>
          </p:nvPr>
        </p:nvSpPr>
        <p:spPr>
          <a:xfrm>
            <a:off x="3970339" y="1"/>
            <a:ext cx="3038475" cy="466725"/>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7AF1E2FC-3ADD-6B46-916E-87941CB26C76}" type="datetimeFigureOut">
              <a:rPr lang="en-US"/>
              <a:pPr>
                <a:defRPr/>
              </a:pPr>
              <a:t>7/31/2025</a:t>
            </a:fld>
            <a:endParaRPr lang="en-US"/>
          </a:p>
        </p:txBody>
      </p:sp>
      <p:sp>
        <p:nvSpPr>
          <p:cNvPr id="4" name="Footer Placeholder 3">
            <a:extLst>
              <a:ext uri="{FF2B5EF4-FFF2-40B4-BE49-F238E27FC236}">
                <a16:creationId xmlns:a16="http://schemas.microsoft.com/office/drawing/2014/main" xmlns="" id="{6525AABF-F3B8-9992-3688-99138A8E259F}"/>
              </a:ext>
            </a:extLst>
          </p:cNvPr>
          <p:cNvSpPr>
            <a:spLocks noGrp="1"/>
          </p:cNvSpPr>
          <p:nvPr>
            <p:ph type="ftr" sz="quarter" idx="2"/>
          </p:nvPr>
        </p:nvSpPr>
        <p:spPr>
          <a:xfrm>
            <a:off x="1" y="8829676"/>
            <a:ext cx="3038475" cy="466725"/>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8F112BC7-D10B-7B20-6326-B3C305FB8AE8}"/>
              </a:ext>
            </a:extLst>
          </p:cNvPr>
          <p:cNvSpPr>
            <a:spLocks noGrp="1"/>
          </p:cNvSpPr>
          <p:nvPr>
            <p:ph type="sldNum" sz="quarter" idx="3"/>
          </p:nvPr>
        </p:nvSpPr>
        <p:spPr>
          <a:xfrm>
            <a:off x="3970339" y="8829676"/>
            <a:ext cx="3038475" cy="466725"/>
          </a:xfrm>
          <a:prstGeom prst="rect">
            <a:avLst/>
          </a:prstGeom>
        </p:spPr>
        <p:txBody>
          <a:bodyPr vert="horz" wrap="square" lIns="91388" tIns="45696" rIns="91388" bIns="45696" numCol="1" anchor="b" anchorCtr="0" compatLnSpc="1">
            <a:prstTxWarp prst="textNoShape">
              <a:avLst/>
            </a:prstTxWarp>
          </a:bodyPr>
          <a:lstStyle>
            <a:lvl1pPr algn="r" eaLnBrk="1" hangingPunct="1">
              <a:defRPr sz="1200">
                <a:latin typeface="Calibri" panose="020F0502020204030204" pitchFamily="34" charset="0"/>
              </a:defRPr>
            </a:lvl1pPr>
          </a:lstStyle>
          <a:p>
            <a:fld id="{76D07120-6DD7-4E41-9ED6-67381C16C7E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D3F6FB1-62AE-7D44-CE83-61BAA614B03D}"/>
              </a:ext>
            </a:extLst>
          </p:cNvPr>
          <p:cNvSpPr>
            <a:spLocks noGrp="1"/>
          </p:cNvSpPr>
          <p:nvPr>
            <p:ph type="hdr" sz="quarter"/>
          </p:nvPr>
        </p:nvSpPr>
        <p:spPr>
          <a:xfrm>
            <a:off x="1" y="0"/>
            <a:ext cx="3038475" cy="465138"/>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D4DB96BC-283C-D209-DCCA-248E91E684DC}"/>
              </a:ext>
            </a:extLst>
          </p:cNvPr>
          <p:cNvSpPr>
            <a:spLocks noGrp="1"/>
          </p:cNvSpPr>
          <p:nvPr>
            <p:ph type="dt" idx="1"/>
          </p:nvPr>
        </p:nvSpPr>
        <p:spPr>
          <a:xfrm>
            <a:off x="3970339" y="0"/>
            <a:ext cx="3038475" cy="465138"/>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BF7FC478-52D1-B84A-BF32-132AA392827D}" type="datetimeFigureOut">
              <a:rPr lang="en-US"/>
              <a:pPr>
                <a:defRPr/>
              </a:pPr>
              <a:t>7/31/2025</a:t>
            </a:fld>
            <a:endParaRPr lang="en-US" dirty="0"/>
          </a:p>
        </p:txBody>
      </p:sp>
      <p:sp>
        <p:nvSpPr>
          <p:cNvPr id="4" name="Slide Image Placeholder 3">
            <a:extLst>
              <a:ext uri="{FF2B5EF4-FFF2-40B4-BE49-F238E27FC236}">
                <a16:creationId xmlns:a16="http://schemas.microsoft.com/office/drawing/2014/main" xmlns="" id="{70FD8BFA-00C8-0B45-3CFA-1F8D339A4641}"/>
              </a:ext>
            </a:extLst>
          </p:cNvPr>
          <p:cNvSpPr>
            <a:spLocks noGrp="1" noRot="1" noChangeAspect="1"/>
          </p:cNvSpPr>
          <p:nvPr>
            <p:ph type="sldImg" idx="2"/>
          </p:nvPr>
        </p:nvSpPr>
        <p:spPr>
          <a:xfrm>
            <a:off x="2198688" y="696913"/>
            <a:ext cx="2613025" cy="3486150"/>
          </a:xfrm>
          <a:prstGeom prst="rect">
            <a:avLst/>
          </a:prstGeom>
          <a:noFill/>
          <a:ln w="12700">
            <a:solidFill>
              <a:prstClr val="black"/>
            </a:solidFill>
          </a:ln>
        </p:spPr>
        <p:txBody>
          <a:bodyPr vert="horz" lIns="91388" tIns="45696" rIns="91388" bIns="45696" rtlCol="0" anchor="ctr"/>
          <a:lstStyle/>
          <a:p>
            <a:pPr lvl="0"/>
            <a:endParaRPr lang="en-US" noProof="0" dirty="0"/>
          </a:p>
        </p:txBody>
      </p:sp>
      <p:sp>
        <p:nvSpPr>
          <p:cNvPr id="5" name="Notes Placeholder 4">
            <a:extLst>
              <a:ext uri="{FF2B5EF4-FFF2-40B4-BE49-F238E27FC236}">
                <a16:creationId xmlns:a16="http://schemas.microsoft.com/office/drawing/2014/main" xmlns="" id="{61D421E0-A2FB-BC56-EC9B-0C5EAFED8913}"/>
              </a:ext>
            </a:extLst>
          </p:cNvPr>
          <p:cNvSpPr>
            <a:spLocks noGrp="1"/>
          </p:cNvSpPr>
          <p:nvPr>
            <p:ph type="body" sz="quarter" idx="3"/>
          </p:nvPr>
        </p:nvSpPr>
        <p:spPr>
          <a:xfrm>
            <a:off x="701676" y="4418014"/>
            <a:ext cx="5607050" cy="4181475"/>
          </a:xfrm>
          <a:prstGeom prst="rect">
            <a:avLst/>
          </a:prstGeom>
        </p:spPr>
        <p:txBody>
          <a:bodyPr vert="horz" lIns="91388" tIns="45696" rIns="91388" bIns="456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18F5263C-D3C6-0247-2760-48AC5B06F405}"/>
              </a:ext>
            </a:extLst>
          </p:cNvPr>
          <p:cNvSpPr>
            <a:spLocks noGrp="1"/>
          </p:cNvSpPr>
          <p:nvPr>
            <p:ph type="ftr" sz="quarter" idx="4"/>
          </p:nvPr>
        </p:nvSpPr>
        <p:spPr>
          <a:xfrm>
            <a:off x="1" y="8829675"/>
            <a:ext cx="3038475" cy="465138"/>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32403827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7AE2E6F0-255D-1641-28D6-54651C035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E1B4181F-7B25-5B27-876B-2B7FAE02A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xmlns="" id="{088B786B-D435-261B-E5B0-3D4F18AC4081}"/>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990F71-FD96-CB46-BD8B-B21DCD57942E}"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47539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729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A545154F-DD8F-2F0A-334E-5E71C9DA65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A88A5EA4-430A-3836-38D5-4C41634FF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1399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0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8D1AD1EB-E5E6-08F4-5228-A085CEC2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EE76E8C4-BC8A-D1AF-DF76-EBC0AC22E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xmlns="" id="{FA4255B5-685F-14C4-86B2-E5010EDB39F0}"/>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23A88B-A079-E844-AD5B-55BA8C6E17C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3453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5B0D84F9-10A0-B1E3-26B4-0AAECABC64FA}"/>
              </a:ext>
            </a:extLst>
          </p:cNvPr>
          <p:cNvSpPr>
            <a:spLocks noGrp="1"/>
          </p:cNvSpPr>
          <p:nvPr>
            <p:ph type="dt" sz="half" idx="10"/>
          </p:nvPr>
        </p:nvSpPr>
        <p:spPr/>
        <p:txBody>
          <a:bodyPr/>
          <a:lstStyle>
            <a:lvl1pPr>
              <a:defRPr/>
            </a:lvl1pPr>
          </a:lstStyle>
          <a:p>
            <a:pPr>
              <a:defRPr/>
            </a:pPr>
            <a:fld id="{05BB5D8F-E7CB-0748-9E42-6DF37E6A4FA5}" type="datetime1">
              <a:rPr lang="en-US"/>
              <a:pPr>
                <a:defRPr/>
              </a:pPr>
              <a:t>7/31/2025</a:t>
            </a:fld>
            <a:endParaRPr lang="en-US" dirty="0"/>
          </a:p>
        </p:txBody>
      </p:sp>
      <p:sp>
        <p:nvSpPr>
          <p:cNvPr id="5" name="Footer Placeholder 4">
            <a:extLst>
              <a:ext uri="{FF2B5EF4-FFF2-40B4-BE49-F238E27FC236}">
                <a16:creationId xmlns:a16="http://schemas.microsoft.com/office/drawing/2014/main" xmlns="" id="{430FC2D2-EA23-0ED8-749B-0CA3DC5F4AE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BD8CC36B-6F64-F5E9-35FC-46436AE51575}"/>
              </a:ext>
            </a:extLst>
          </p:cNvPr>
          <p:cNvSpPr>
            <a:spLocks noGrp="1"/>
          </p:cNvSpPr>
          <p:nvPr>
            <p:ph type="sldNum" sz="quarter" idx="12"/>
          </p:nvPr>
        </p:nvSpPr>
        <p:spPr/>
        <p:txBody>
          <a:bodyPr/>
          <a:lstStyle>
            <a:lvl1pPr>
              <a:defRPr/>
            </a:lvl1pPr>
          </a:lstStyle>
          <a:p>
            <a:fld id="{AD1B19CC-A06F-1548-A993-10318ECEA9BF}" type="slidenum">
              <a:rPr lang="en-US" altLang="en-US"/>
              <a:pPr/>
              <a:t>‹#›</a:t>
            </a:fld>
            <a:endParaRPr lang="en-US" altLang="en-US"/>
          </a:p>
        </p:txBody>
      </p:sp>
    </p:spTree>
    <p:extLst>
      <p:ext uri="{BB962C8B-B14F-4D97-AF65-F5344CB8AC3E}">
        <p14:creationId xmlns:p14="http://schemas.microsoft.com/office/powerpoint/2010/main" val="12985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691505-4357-ACCB-C0BF-3FE65A2E397D}"/>
              </a:ext>
            </a:extLst>
          </p:cNvPr>
          <p:cNvSpPr>
            <a:spLocks noGrp="1"/>
          </p:cNvSpPr>
          <p:nvPr>
            <p:ph type="dt" sz="half" idx="10"/>
          </p:nvPr>
        </p:nvSpPr>
        <p:spPr/>
        <p:txBody>
          <a:bodyPr/>
          <a:lstStyle>
            <a:lvl1pPr>
              <a:defRPr/>
            </a:lvl1pPr>
          </a:lstStyle>
          <a:p>
            <a:pPr>
              <a:defRPr/>
            </a:pPr>
            <a:fld id="{0CB9B1ED-06AC-834D-8C6C-A76379FBE4BE}" type="datetime1">
              <a:rPr lang="en-US"/>
              <a:pPr>
                <a:defRPr/>
              </a:pPr>
              <a:t>7/31/2025</a:t>
            </a:fld>
            <a:endParaRPr lang="en-US" dirty="0"/>
          </a:p>
        </p:txBody>
      </p:sp>
      <p:sp>
        <p:nvSpPr>
          <p:cNvPr id="5" name="Footer Placeholder 4">
            <a:extLst>
              <a:ext uri="{FF2B5EF4-FFF2-40B4-BE49-F238E27FC236}">
                <a16:creationId xmlns:a16="http://schemas.microsoft.com/office/drawing/2014/main" xmlns="" id="{86C04727-48D7-51DC-00E2-19A2AC082C1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2602A64E-B02C-3754-2A8D-FD5046623B20}"/>
              </a:ext>
            </a:extLst>
          </p:cNvPr>
          <p:cNvSpPr>
            <a:spLocks noGrp="1"/>
          </p:cNvSpPr>
          <p:nvPr>
            <p:ph type="sldNum" sz="quarter" idx="12"/>
          </p:nvPr>
        </p:nvSpPr>
        <p:spPr/>
        <p:txBody>
          <a:bodyPr/>
          <a:lstStyle>
            <a:lvl1pPr>
              <a:defRPr/>
            </a:lvl1pPr>
          </a:lstStyle>
          <a:p>
            <a:fld id="{5E9FBB30-0794-AD48-BFCB-C428D0D3999E}" type="slidenum">
              <a:rPr lang="en-US" altLang="en-US"/>
              <a:pPr/>
              <a:t>‹#›</a:t>
            </a:fld>
            <a:endParaRPr lang="en-US" altLang="en-US"/>
          </a:p>
        </p:txBody>
      </p:sp>
    </p:spTree>
    <p:extLst>
      <p:ext uri="{BB962C8B-B14F-4D97-AF65-F5344CB8AC3E}">
        <p14:creationId xmlns:p14="http://schemas.microsoft.com/office/powerpoint/2010/main" val="177046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35ABFA-7911-CF4A-3B6B-9BF8C2914724}"/>
              </a:ext>
            </a:extLst>
          </p:cNvPr>
          <p:cNvSpPr>
            <a:spLocks noGrp="1"/>
          </p:cNvSpPr>
          <p:nvPr>
            <p:ph type="dt" sz="half" idx="10"/>
          </p:nvPr>
        </p:nvSpPr>
        <p:spPr/>
        <p:txBody>
          <a:bodyPr/>
          <a:lstStyle>
            <a:lvl1pPr>
              <a:defRPr/>
            </a:lvl1pPr>
          </a:lstStyle>
          <a:p>
            <a:pPr>
              <a:defRPr/>
            </a:pPr>
            <a:fld id="{5CF1A3FF-5C02-7B4D-85EE-14701202F857}" type="datetime1">
              <a:rPr lang="en-US"/>
              <a:pPr>
                <a:defRPr/>
              </a:pPr>
              <a:t>7/31/2025</a:t>
            </a:fld>
            <a:endParaRPr lang="en-US" dirty="0"/>
          </a:p>
        </p:txBody>
      </p:sp>
      <p:sp>
        <p:nvSpPr>
          <p:cNvPr id="5" name="Footer Placeholder 4">
            <a:extLst>
              <a:ext uri="{FF2B5EF4-FFF2-40B4-BE49-F238E27FC236}">
                <a16:creationId xmlns:a16="http://schemas.microsoft.com/office/drawing/2014/main" xmlns="" id="{19ADC226-639B-3560-EAF9-77983F7E7E5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11CE5E96-CAFF-FC17-DAFA-F44E99A5242B}"/>
              </a:ext>
            </a:extLst>
          </p:cNvPr>
          <p:cNvSpPr>
            <a:spLocks noGrp="1"/>
          </p:cNvSpPr>
          <p:nvPr>
            <p:ph type="sldNum" sz="quarter" idx="12"/>
          </p:nvPr>
        </p:nvSpPr>
        <p:spPr/>
        <p:txBody>
          <a:bodyPr/>
          <a:lstStyle>
            <a:lvl1pPr>
              <a:defRPr/>
            </a:lvl1pPr>
          </a:lstStyle>
          <a:p>
            <a:fld id="{F91F672A-AD6E-6A47-8B28-895754C00479}" type="slidenum">
              <a:rPr lang="en-US" altLang="en-US"/>
              <a:pPr/>
              <a:t>‹#›</a:t>
            </a:fld>
            <a:endParaRPr lang="en-US" altLang="en-US"/>
          </a:p>
        </p:txBody>
      </p:sp>
    </p:spTree>
    <p:extLst>
      <p:ext uri="{BB962C8B-B14F-4D97-AF65-F5344CB8AC3E}">
        <p14:creationId xmlns:p14="http://schemas.microsoft.com/office/powerpoint/2010/main" val="72297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7CC6357D-B929-2224-45C4-155D361FB1C7}"/>
              </a:ext>
            </a:extLst>
          </p:cNvPr>
          <p:cNvSpPr>
            <a:spLocks noGrp="1"/>
          </p:cNvSpPr>
          <p:nvPr>
            <p:ph type="dt" sz="half" idx="10"/>
          </p:nvPr>
        </p:nvSpPr>
        <p:spPr/>
        <p:txBody>
          <a:bodyPr/>
          <a:lstStyle>
            <a:lvl1pPr>
              <a:defRPr/>
            </a:lvl1pPr>
          </a:lstStyle>
          <a:p>
            <a:pPr>
              <a:defRPr/>
            </a:pPr>
            <a:fld id="{08A4BFF9-C86C-9B4A-83F2-9E6ABE597794}" type="datetime1">
              <a:rPr lang="en-US"/>
              <a:pPr>
                <a:defRPr/>
              </a:pPr>
              <a:t>7/31/2025</a:t>
            </a:fld>
            <a:endParaRPr lang="en-US" dirty="0"/>
          </a:p>
        </p:txBody>
      </p:sp>
      <p:sp>
        <p:nvSpPr>
          <p:cNvPr id="5" name="Footer Placeholder 4">
            <a:extLst>
              <a:ext uri="{FF2B5EF4-FFF2-40B4-BE49-F238E27FC236}">
                <a16:creationId xmlns:a16="http://schemas.microsoft.com/office/drawing/2014/main" xmlns="" id="{DD61D9F1-BA5A-2388-171B-2CEFDA1FD0E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C9213A65-F13F-D394-8B64-4E135226B8A6}"/>
              </a:ext>
            </a:extLst>
          </p:cNvPr>
          <p:cNvSpPr>
            <a:spLocks noGrp="1"/>
          </p:cNvSpPr>
          <p:nvPr>
            <p:ph type="sldNum" sz="quarter" idx="12"/>
          </p:nvPr>
        </p:nvSpPr>
        <p:spPr/>
        <p:txBody>
          <a:bodyPr/>
          <a:lstStyle>
            <a:lvl1pPr>
              <a:defRPr/>
            </a:lvl1pPr>
          </a:lstStyle>
          <a:p>
            <a:fld id="{F2618A53-CF5F-7442-A3FD-F58D35C5B086}" type="slidenum">
              <a:rPr lang="en-US" altLang="en-US"/>
              <a:pPr/>
              <a:t>‹#›</a:t>
            </a:fld>
            <a:endParaRPr lang="en-US" altLang="en-US"/>
          </a:p>
        </p:txBody>
      </p:sp>
    </p:spTree>
    <p:extLst>
      <p:ext uri="{BB962C8B-B14F-4D97-AF65-F5344CB8AC3E}">
        <p14:creationId xmlns:p14="http://schemas.microsoft.com/office/powerpoint/2010/main" val="161576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279D39-89C3-DBCE-F2DC-9759C7AF83E7}"/>
              </a:ext>
            </a:extLst>
          </p:cNvPr>
          <p:cNvSpPr>
            <a:spLocks noGrp="1"/>
          </p:cNvSpPr>
          <p:nvPr>
            <p:ph type="dt" sz="half" idx="10"/>
          </p:nvPr>
        </p:nvSpPr>
        <p:spPr/>
        <p:txBody>
          <a:bodyPr/>
          <a:lstStyle>
            <a:lvl1pPr>
              <a:defRPr/>
            </a:lvl1pPr>
          </a:lstStyle>
          <a:p>
            <a:pPr>
              <a:defRPr/>
            </a:pPr>
            <a:fld id="{BAF3E969-1D5D-4F4D-AA71-4A474B2EFA21}" type="datetime1">
              <a:rPr lang="en-US"/>
              <a:pPr>
                <a:defRPr/>
              </a:pPr>
              <a:t>7/31/2025</a:t>
            </a:fld>
            <a:endParaRPr lang="en-US" dirty="0"/>
          </a:p>
        </p:txBody>
      </p:sp>
      <p:sp>
        <p:nvSpPr>
          <p:cNvPr id="5" name="Footer Placeholder 4">
            <a:extLst>
              <a:ext uri="{FF2B5EF4-FFF2-40B4-BE49-F238E27FC236}">
                <a16:creationId xmlns:a16="http://schemas.microsoft.com/office/drawing/2014/main" xmlns="" id="{18544A4B-CB79-1A5A-5347-AFE3C4779879}"/>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37697F37-447B-CD73-0407-8B996E5CBA3D}"/>
              </a:ext>
            </a:extLst>
          </p:cNvPr>
          <p:cNvSpPr>
            <a:spLocks noGrp="1"/>
          </p:cNvSpPr>
          <p:nvPr>
            <p:ph type="sldNum" sz="quarter" idx="12"/>
          </p:nvPr>
        </p:nvSpPr>
        <p:spPr/>
        <p:txBody>
          <a:bodyPr/>
          <a:lstStyle>
            <a:lvl1pPr>
              <a:defRPr/>
            </a:lvl1pPr>
          </a:lstStyle>
          <a:p>
            <a:fld id="{194A3D1C-ED56-0F4A-9072-06307019A719}" type="slidenum">
              <a:rPr lang="en-US" altLang="en-US"/>
              <a:pPr/>
              <a:t>‹#›</a:t>
            </a:fld>
            <a:endParaRPr lang="en-US" altLang="en-US"/>
          </a:p>
        </p:txBody>
      </p:sp>
    </p:spTree>
    <p:extLst>
      <p:ext uri="{BB962C8B-B14F-4D97-AF65-F5344CB8AC3E}">
        <p14:creationId xmlns:p14="http://schemas.microsoft.com/office/powerpoint/2010/main" val="60989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2608246-EE42-52A9-B667-3B187D8A9B3A}"/>
              </a:ext>
            </a:extLst>
          </p:cNvPr>
          <p:cNvSpPr>
            <a:spLocks noGrp="1"/>
          </p:cNvSpPr>
          <p:nvPr>
            <p:ph type="dt" sz="half" idx="10"/>
          </p:nvPr>
        </p:nvSpPr>
        <p:spPr/>
        <p:txBody>
          <a:bodyPr/>
          <a:lstStyle>
            <a:lvl1pPr>
              <a:defRPr/>
            </a:lvl1pPr>
          </a:lstStyle>
          <a:p>
            <a:pPr>
              <a:defRPr/>
            </a:pPr>
            <a:fld id="{5FED234F-2D6C-0246-9FF3-0909E9829F1F}" type="datetime1">
              <a:rPr lang="en-US"/>
              <a:pPr>
                <a:defRPr/>
              </a:pPr>
              <a:t>7/31/2025</a:t>
            </a:fld>
            <a:endParaRPr lang="en-US" dirty="0"/>
          </a:p>
        </p:txBody>
      </p:sp>
      <p:sp>
        <p:nvSpPr>
          <p:cNvPr id="5" name="Footer Placeholder 4">
            <a:extLst>
              <a:ext uri="{FF2B5EF4-FFF2-40B4-BE49-F238E27FC236}">
                <a16:creationId xmlns:a16="http://schemas.microsoft.com/office/drawing/2014/main" xmlns="" id="{F8BFFCC5-A0AD-575F-E391-BC8CDCC01BF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759DDDBF-D2FE-F6EA-086D-48A51AE9C7AB}"/>
              </a:ext>
            </a:extLst>
          </p:cNvPr>
          <p:cNvSpPr>
            <a:spLocks noGrp="1"/>
          </p:cNvSpPr>
          <p:nvPr>
            <p:ph type="sldNum" sz="quarter" idx="12"/>
          </p:nvPr>
        </p:nvSpPr>
        <p:spPr/>
        <p:txBody>
          <a:bodyPr/>
          <a:lstStyle>
            <a:lvl1pPr>
              <a:defRPr/>
            </a:lvl1pPr>
          </a:lstStyle>
          <a:p>
            <a:fld id="{F3B068A6-C2AC-0843-9176-E143EE7D2234}" type="slidenum">
              <a:rPr lang="en-US" altLang="en-US"/>
              <a:pPr/>
              <a:t>‹#›</a:t>
            </a:fld>
            <a:endParaRPr lang="en-US" altLang="en-US"/>
          </a:p>
        </p:txBody>
      </p:sp>
    </p:spTree>
    <p:extLst>
      <p:ext uri="{BB962C8B-B14F-4D97-AF65-F5344CB8AC3E}">
        <p14:creationId xmlns:p14="http://schemas.microsoft.com/office/powerpoint/2010/main" val="116141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F124610-C814-1E5B-B7BB-9524B1068052}"/>
              </a:ext>
            </a:extLst>
          </p:cNvPr>
          <p:cNvSpPr>
            <a:spLocks noGrp="1"/>
          </p:cNvSpPr>
          <p:nvPr>
            <p:ph type="dt" sz="half" idx="10"/>
          </p:nvPr>
        </p:nvSpPr>
        <p:spPr/>
        <p:txBody>
          <a:bodyPr/>
          <a:lstStyle>
            <a:lvl1pPr>
              <a:defRPr/>
            </a:lvl1pPr>
          </a:lstStyle>
          <a:p>
            <a:pPr>
              <a:defRPr/>
            </a:pPr>
            <a:fld id="{AC4B4509-745F-DB40-847B-74856ED36AF7}" type="datetime1">
              <a:rPr lang="en-US"/>
              <a:pPr>
                <a:defRPr/>
              </a:pPr>
              <a:t>7/31/2025</a:t>
            </a:fld>
            <a:endParaRPr lang="en-US" dirty="0"/>
          </a:p>
        </p:txBody>
      </p:sp>
      <p:sp>
        <p:nvSpPr>
          <p:cNvPr id="6" name="Footer Placeholder 4">
            <a:extLst>
              <a:ext uri="{FF2B5EF4-FFF2-40B4-BE49-F238E27FC236}">
                <a16:creationId xmlns:a16="http://schemas.microsoft.com/office/drawing/2014/main" xmlns="" id="{E2B452DA-D0E3-07F1-6F85-9E1B3269A80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34AD3D2A-12A9-0DFB-CF3E-3B228864EED1}"/>
              </a:ext>
            </a:extLst>
          </p:cNvPr>
          <p:cNvSpPr>
            <a:spLocks noGrp="1"/>
          </p:cNvSpPr>
          <p:nvPr>
            <p:ph type="sldNum" sz="quarter" idx="12"/>
          </p:nvPr>
        </p:nvSpPr>
        <p:spPr/>
        <p:txBody>
          <a:bodyPr/>
          <a:lstStyle>
            <a:lvl1pPr>
              <a:defRPr/>
            </a:lvl1pPr>
          </a:lstStyle>
          <a:p>
            <a:fld id="{17E620F3-9A00-564F-BCBE-5C0E2192E370}" type="slidenum">
              <a:rPr lang="en-US" altLang="en-US"/>
              <a:pPr/>
              <a:t>‹#›</a:t>
            </a:fld>
            <a:endParaRPr lang="en-US" altLang="en-US"/>
          </a:p>
        </p:txBody>
      </p:sp>
    </p:spTree>
    <p:extLst>
      <p:ext uri="{BB962C8B-B14F-4D97-AF65-F5344CB8AC3E}">
        <p14:creationId xmlns:p14="http://schemas.microsoft.com/office/powerpoint/2010/main" val="29831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27CB089-5457-F329-DE50-DE29B3262236}"/>
              </a:ext>
            </a:extLst>
          </p:cNvPr>
          <p:cNvSpPr>
            <a:spLocks noGrp="1"/>
          </p:cNvSpPr>
          <p:nvPr>
            <p:ph type="dt" sz="half" idx="10"/>
          </p:nvPr>
        </p:nvSpPr>
        <p:spPr/>
        <p:txBody>
          <a:bodyPr/>
          <a:lstStyle>
            <a:lvl1pPr>
              <a:defRPr/>
            </a:lvl1pPr>
          </a:lstStyle>
          <a:p>
            <a:pPr>
              <a:defRPr/>
            </a:pPr>
            <a:fld id="{9852EA6C-40A3-394C-9783-88380CECA2C8}" type="datetime1">
              <a:rPr lang="en-US"/>
              <a:pPr>
                <a:defRPr/>
              </a:pPr>
              <a:t>7/31/2025</a:t>
            </a:fld>
            <a:endParaRPr lang="en-US" dirty="0"/>
          </a:p>
        </p:txBody>
      </p:sp>
      <p:sp>
        <p:nvSpPr>
          <p:cNvPr id="8" name="Footer Placeholder 4">
            <a:extLst>
              <a:ext uri="{FF2B5EF4-FFF2-40B4-BE49-F238E27FC236}">
                <a16:creationId xmlns:a16="http://schemas.microsoft.com/office/drawing/2014/main" xmlns="" id="{13B56175-666A-E0B2-C961-47934A4BB8C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xmlns="" id="{CBBB1911-A05C-A798-4E68-F24028F937E4}"/>
              </a:ext>
            </a:extLst>
          </p:cNvPr>
          <p:cNvSpPr>
            <a:spLocks noGrp="1"/>
          </p:cNvSpPr>
          <p:nvPr>
            <p:ph type="sldNum" sz="quarter" idx="12"/>
          </p:nvPr>
        </p:nvSpPr>
        <p:spPr/>
        <p:txBody>
          <a:bodyPr/>
          <a:lstStyle>
            <a:lvl1pPr>
              <a:defRPr/>
            </a:lvl1pPr>
          </a:lstStyle>
          <a:p>
            <a:fld id="{F8B59235-7CA7-5D46-BE91-B70CB4FDD41C}" type="slidenum">
              <a:rPr lang="en-US" altLang="en-US"/>
              <a:pPr/>
              <a:t>‹#›</a:t>
            </a:fld>
            <a:endParaRPr lang="en-US" altLang="en-US"/>
          </a:p>
        </p:txBody>
      </p:sp>
    </p:spTree>
    <p:extLst>
      <p:ext uri="{BB962C8B-B14F-4D97-AF65-F5344CB8AC3E}">
        <p14:creationId xmlns:p14="http://schemas.microsoft.com/office/powerpoint/2010/main" val="2423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04F17D3-C15F-AD60-D9D1-F09600CA7337}"/>
              </a:ext>
            </a:extLst>
          </p:cNvPr>
          <p:cNvSpPr>
            <a:spLocks noGrp="1"/>
          </p:cNvSpPr>
          <p:nvPr>
            <p:ph type="dt" sz="half" idx="10"/>
          </p:nvPr>
        </p:nvSpPr>
        <p:spPr/>
        <p:txBody>
          <a:bodyPr/>
          <a:lstStyle>
            <a:lvl1pPr>
              <a:defRPr/>
            </a:lvl1pPr>
          </a:lstStyle>
          <a:p>
            <a:pPr>
              <a:defRPr/>
            </a:pPr>
            <a:fld id="{C92FF024-EE45-6649-8FEB-23AA03448217}" type="datetime1">
              <a:rPr lang="en-US"/>
              <a:pPr>
                <a:defRPr/>
              </a:pPr>
              <a:t>7/31/2025</a:t>
            </a:fld>
            <a:endParaRPr lang="en-US" dirty="0"/>
          </a:p>
        </p:txBody>
      </p:sp>
      <p:sp>
        <p:nvSpPr>
          <p:cNvPr id="4" name="Footer Placeholder 4">
            <a:extLst>
              <a:ext uri="{FF2B5EF4-FFF2-40B4-BE49-F238E27FC236}">
                <a16:creationId xmlns:a16="http://schemas.microsoft.com/office/drawing/2014/main" xmlns="" id="{307278CD-64E6-405D-357D-68CAC12BD74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xmlns="" id="{DD838209-3B13-FD28-3086-38CD83C45F64}"/>
              </a:ext>
            </a:extLst>
          </p:cNvPr>
          <p:cNvSpPr>
            <a:spLocks noGrp="1"/>
          </p:cNvSpPr>
          <p:nvPr>
            <p:ph type="sldNum" sz="quarter" idx="12"/>
          </p:nvPr>
        </p:nvSpPr>
        <p:spPr/>
        <p:txBody>
          <a:bodyPr/>
          <a:lstStyle>
            <a:lvl1pPr>
              <a:defRPr/>
            </a:lvl1pPr>
          </a:lstStyle>
          <a:p>
            <a:fld id="{FA715D9A-D72A-2B47-8CFC-0F3A83456AAD}" type="slidenum">
              <a:rPr lang="en-US" altLang="en-US"/>
              <a:pPr/>
              <a:t>‹#›</a:t>
            </a:fld>
            <a:endParaRPr lang="en-US" altLang="en-US"/>
          </a:p>
        </p:txBody>
      </p:sp>
    </p:spTree>
    <p:extLst>
      <p:ext uri="{BB962C8B-B14F-4D97-AF65-F5344CB8AC3E}">
        <p14:creationId xmlns:p14="http://schemas.microsoft.com/office/powerpoint/2010/main" val="415370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FC9CF5F-08A5-58C5-6F14-80FE46356418}"/>
              </a:ext>
            </a:extLst>
          </p:cNvPr>
          <p:cNvSpPr>
            <a:spLocks noGrp="1"/>
          </p:cNvSpPr>
          <p:nvPr>
            <p:ph type="dt" sz="half" idx="10"/>
          </p:nvPr>
        </p:nvSpPr>
        <p:spPr/>
        <p:txBody>
          <a:bodyPr/>
          <a:lstStyle>
            <a:lvl1pPr>
              <a:defRPr/>
            </a:lvl1pPr>
          </a:lstStyle>
          <a:p>
            <a:pPr>
              <a:defRPr/>
            </a:pPr>
            <a:fld id="{75BDC146-7A8F-B34C-B586-FEBBF9088902}" type="datetime1">
              <a:rPr lang="en-US"/>
              <a:pPr>
                <a:defRPr/>
              </a:pPr>
              <a:t>7/31/2025</a:t>
            </a:fld>
            <a:endParaRPr lang="en-US" dirty="0"/>
          </a:p>
        </p:txBody>
      </p:sp>
      <p:sp>
        <p:nvSpPr>
          <p:cNvPr id="3" name="Footer Placeholder 4">
            <a:extLst>
              <a:ext uri="{FF2B5EF4-FFF2-40B4-BE49-F238E27FC236}">
                <a16:creationId xmlns:a16="http://schemas.microsoft.com/office/drawing/2014/main" xmlns="" id="{13FEFF8A-C91C-9B33-3E12-99D6EE48D55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xmlns="" id="{06020126-70A7-A9C1-4F28-0CC616FEE8B8}"/>
              </a:ext>
            </a:extLst>
          </p:cNvPr>
          <p:cNvSpPr>
            <a:spLocks noGrp="1"/>
          </p:cNvSpPr>
          <p:nvPr>
            <p:ph type="sldNum" sz="quarter" idx="12"/>
          </p:nvPr>
        </p:nvSpPr>
        <p:spPr/>
        <p:txBody>
          <a:bodyPr/>
          <a:lstStyle>
            <a:lvl1pPr>
              <a:defRPr/>
            </a:lvl1pPr>
          </a:lstStyle>
          <a:p>
            <a:fld id="{8B12EF4C-4ADD-1346-8E45-A823F127D7CD}" type="slidenum">
              <a:rPr lang="en-US" altLang="en-US"/>
              <a:pPr/>
              <a:t>‹#›</a:t>
            </a:fld>
            <a:endParaRPr lang="en-US" altLang="en-US"/>
          </a:p>
        </p:txBody>
      </p:sp>
    </p:spTree>
    <p:extLst>
      <p:ext uri="{BB962C8B-B14F-4D97-AF65-F5344CB8AC3E}">
        <p14:creationId xmlns:p14="http://schemas.microsoft.com/office/powerpoint/2010/main" val="266957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6D54E89E-FD88-E49A-C194-4D26B52F63CE}"/>
              </a:ext>
            </a:extLst>
          </p:cNvPr>
          <p:cNvSpPr>
            <a:spLocks noGrp="1"/>
          </p:cNvSpPr>
          <p:nvPr>
            <p:ph type="dt" sz="half" idx="10"/>
          </p:nvPr>
        </p:nvSpPr>
        <p:spPr/>
        <p:txBody>
          <a:bodyPr/>
          <a:lstStyle>
            <a:lvl1pPr>
              <a:defRPr/>
            </a:lvl1pPr>
          </a:lstStyle>
          <a:p>
            <a:pPr>
              <a:defRPr/>
            </a:pPr>
            <a:fld id="{A57D264D-6342-B044-B908-F436C8850E05}" type="datetime1">
              <a:rPr lang="en-US"/>
              <a:pPr>
                <a:defRPr/>
              </a:pPr>
              <a:t>7/31/2025</a:t>
            </a:fld>
            <a:endParaRPr lang="en-US" dirty="0"/>
          </a:p>
        </p:txBody>
      </p:sp>
      <p:sp>
        <p:nvSpPr>
          <p:cNvPr id="6" name="Footer Placeholder 4">
            <a:extLst>
              <a:ext uri="{FF2B5EF4-FFF2-40B4-BE49-F238E27FC236}">
                <a16:creationId xmlns:a16="http://schemas.microsoft.com/office/drawing/2014/main" xmlns="" id="{84E6D428-0793-CDD6-37B5-B2BDE72CF47E}"/>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5B44FF13-C9C6-92D2-E33F-5628660D37F5}"/>
              </a:ext>
            </a:extLst>
          </p:cNvPr>
          <p:cNvSpPr>
            <a:spLocks noGrp="1"/>
          </p:cNvSpPr>
          <p:nvPr>
            <p:ph type="sldNum" sz="quarter" idx="12"/>
          </p:nvPr>
        </p:nvSpPr>
        <p:spPr/>
        <p:txBody>
          <a:bodyPr/>
          <a:lstStyle>
            <a:lvl1pPr>
              <a:defRPr/>
            </a:lvl1pPr>
          </a:lstStyle>
          <a:p>
            <a:fld id="{324345EA-7ED5-5D43-B8AD-68C68B920785}" type="slidenum">
              <a:rPr lang="en-US" altLang="en-US"/>
              <a:pPr/>
              <a:t>‹#›</a:t>
            </a:fld>
            <a:endParaRPr lang="en-US" altLang="en-US"/>
          </a:p>
        </p:txBody>
      </p:sp>
    </p:spTree>
    <p:extLst>
      <p:ext uri="{BB962C8B-B14F-4D97-AF65-F5344CB8AC3E}">
        <p14:creationId xmlns:p14="http://schemas.microsoft.com/office/powerpoint/2010/main" val="30246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7EED49-0972-7DA4-805A-087C6DF4DA22}"/>
              </a:ext>
            </a:extLst>
          </p:cNvPr>
          <p:cNvSpPr>
            <a:spLocks noGrp="1"/>
          </p:cNvSpPr>
          <p:nvPr>
            <p:ph type="dt" sz="half" idx="10"/>
          </p:nvPr>
        </p:nvSpPr>
        <p:spPr/>
        <p:txBody>
          <a:bodyPr/>
          <a:lstStyle>
            <a:lvl1pPr>
              <a:defRPr/>
            </a:lvl1pPr>
          </a:lstStyle>
          <a:p>
            <a:pPr>
              <a:defRPr/>
            </a:pPr>
            <a:fld id="{B91D324F-7A86-A247-A22C-BCCC32882075}" type="datetime1">
              <a:rPr lang="en-US"/>
              <a:pPr>
                <a:defRPr/>
              </a:pPr>
              <a:t>7/31/2025</a:t>
            </a:fld>
            <a:endParaRPr lang="en-US" dirty="0"/>
          </a:p>
        </p:txBody>
      </p:sp>
      <p:sp>
        <p:nvSpPr>
          <p:cNvPr id="5" name="Footer Placeholder 4">
            <a:extLst>
              <a:ext uri="{FF2B5EF4-FFF2-40B4-BE49-F238E27FC236}">
                <a16:creationId xmlns:a16="http://schemas.microsoft.com/office/drawing/2014/main" xmlns="" id="{62C4E010-C1B2-1553-BAAE-585F44DF114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2A5DE61B-32C6-3B33-C0A6-6260C0A1F27D}"/>
              </a:ext>
            </a:extLst>
          </p:cNvPr>
          <p:cNvSpPr>
            <a:spLocks noGrp="1"/>
          </p:cNvSpPr>
          <p:nvPr>
            <p:ph type="sldNum" sz="quarter" idx="12"/>
          </p:nvPr>
        </p:nvSpPr>
        <p:spPr/>
        <p:txBody>
          <a:bodyPr/>
          <a:lstStyle>
            <a:lvl1pPr>
              <a:defRPr/>
            </a:lvl1pPr>
          </a:lstStyle>
          <a:p>
            <a:fld id="{894D32BD-3764-F34D-9D2C-BB81FB7E8D39}" type="slidenum">
              <a:rPr lang="en-US" altLang="en-US"/>
              <a:pPr/>
              <a:t>‹#›</a:t>
            </a:fld>
            <a:endParaRPr lang="en-US" altLang="en-US"/>
          </a:p>
        </p:txBody>
      </p:sp>
    </p:spTree>
    <p:extLst>
      <p:ext uri="{BB962C8B-B14F-4D97-AF65-F5344CB8AC3E}">
        <p14:creationId xmlns:p14="http://schemas.microsoft.com/office/powerpoint/2010/main" val="1054497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5475B98D-75D3-EAB8-9440-92DDAA264885}"/>
              </a:ext>
            </a:extLst>
          </p:cNvPr>
          <p:cNvSpPr>
            <a:spLocks noGrp="1"/>
          </p:cNvSpPr>
          <p:nvPr>
            <p:ph type="dt" sz="half" idx="10"/>
          </p:nvPr>
        </p:nvSpPr>
        <p:spPr/>
        <p:txBody>
          <a:bodyPr/>
          <a:lstStyle>
            <a:lvl1pPr>
              <a:defRPr/>
            </a:lvl1pPr>
          </a:lstStyle>
          <a:p>
            <a:pPr>
              <a:defRPr/>
            </a:pPr>
            <a:fld id="{3092469B-F1F4-F54C-842F-B7186B0E19BF}" type="datetime1">
              <a:rPr lang="en-US"/>
              <a:pPr>
                <a:defRPr/>
              </a:pPr>
              <a:t>7/31/2025</a:t>
            </a:fld>
            <a:endParaRPr lang="en-US" dirty="0"/>
          </a:p>
        </p:txBody>
      </p:sp>
      <p:sp>
        <p:nvSpPr>
          <p:cNvPr id="6" name="Footer Placeholder 4">
            <a:extLst>
              <a:ext uri="{FF2B5EF4-FFF2-40B4-BE49-F238E27FC236}">
                <a16:creationId xmlns:a16="http://schemas.microsoft.com/office/drawing/2014/main" xmlns="" id="{22A60E1A-06B4-983B-CB0C-F818FE5F6E0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BC82AC01-A6A0-0C57-A019-45427A8ED1F0}"/>
              </a:ext>
            </a:extLst>
          </p:cNvPr>
          <p:cNvSpPr>
            <a:spLocks noGrp="1"/>
          </p:cNvSpPr>
          <p:nvPr>
            <p:ph type="sldNum" sz="quarter" idx="12"/>
          </p:nvPr>
        </p:nvSpPr>
        <p:spPr/>
        <p:txBody>
          <a:bodyPr/>
          <a:lstStyle>
            <a:lvl1pPr>
              <a:defRPr/>
            </a:lvl1pPr>
          </a:lstStyle>
          <a:p>
            <a:fld id="{9F9C03E2-579D-644B-9156-B4047F92F254}" type="slidenum">
              <a:rPr lang="en-US" altLang="en-US"/>
              <a:pPr/>
              <a:t>‹#›</a:t>
            </a:fld>
            <a:endParaRPr lang="en-US" altLang="en-US"/>
          </a:p>
        </p:txBody>
      </p:sp>
    </p:spTree>
    <p:extLst>
      <p:ext uri="{BB962C8B-B14F-4D97-AF65-F5344CB8AC3E}">
        <p14:creationId xmlns:p14="http://schemas.microsoft.com/office/powerpoint/2010/main" val="153957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7790F4-82F4-710A-4343-A00EAB49AEBA}"/>
              </a:ext>
            </a:extLst>
          </p:cNvPr>
          <p:cNvSpPr>
            <a:spLocks noGrp="1"/>
          </p:cNvSpPr>
          <p:nvPr>
            <p:ph type="dt" sz="half" idx="10"/>
          </p:nvPr>
        </p:nvSpPr>
        <p:spPr/>
        <p:txBody>
          <a:bodyPr/>
          <a:lstStyle>
            <a:lvl1pPr>
              <a:defRPr/>
            </a:lvl1pPr>
          </a:lstStyle>
          <a:p>
            <a:pPr>
              <a:defRPr/>
            </a:pPr>
            <a:fld id="{E28DD08D-395D-5D42-8A54-66A2BC67729D}" type="datetime1">
              <a:rPr lang="en-US"/>
              <a:pPr>
                <a:defRPr/>
              </a:pPr>
              <a:t>7/31/2025</a:t>
            </a:fld>
            <a:endParaRPr lang="en-US" dirty="0"/>
          </a:p>
        </p:txBody>
      </p:sp>
      <p:sp>
        <p:nvSpPr>
          <p:cNvPr id="5" name="Footer Placeholder 4">
            <a:extLst>
              <a:ext uri="{FF2B5EF4-FFF2-40B4-BE49-F238E27FC236}">
                <a16:creationId xmlns:a16="http://schemas.microsoft.com/office/drawing/2014/main" xmlns="" id="{1E9E3ED8-5818-49EB-F0DF-D3C6DEF58B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A70535B1-A74A-D571-6911-479F47702F17}"/>
              </a:ext>
            </a:extLst>
          </p:cNvPr>
          <p:cNvSpPr>
            <a:spLocks noGrp="1"/>
          </p:cNvSpPr>
          <p:nvPr>
            <p:ph type="sldNum" sz="quarter" idx="12"/>
          </p:nvPr>
        </p:nvSpPr>
        <p:spPr/>
        <p:txBody>
          <a:bodyPr/>
          <a:lstStyle>
            <a:lvl1pPr>
              <a:defRPr/>
            </a:lvl1pPr>
          </a:lstStyle>
          <a:p>
            <a:fld id="{70834F46-31BF-2347-9279-60649EE8A06B}" type="slidenum">
              <a:rPr lang="en-US" altLang="en-US"/>
              <a:pPr/>
              <a:t>‹#›</a:t>
            </a:fld>
            <a:endParaRPr lang="en-US" altLang="en-US"/>
          </a:p>
        </p:txBody>
      </p:sp>
    </p:spTree>
    <p:extLst>
      <p:ext uri="{BB962C8B-B14F-4D97-AF65-F5344CB8AC3E}">
        <p14:creationId xmlns:p14="http://schemas.microsoft.com/office/powerpoint/2010/main" val="3127920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322189-7534-9CD2-0A4D-C9BE3FB29ED8}"/>
              </a:ext>
            </a:extLst>
          </p:cNvPr>
          <p:cNvSpPr>
            <a:spLocks noGrp="1"/>
          </p:cNvSpPr>
          <p:nvPr>
            <p:ph type="dt" sz="half" idx="10"/>
          </p:nvPr>
        </p:nvSpPr>
        <p:spPr/>
        <p:txBody>
          <a:bodyPr/>
          <a:lstStyle>
            <a:lvl1pPr>
              <a:defRPr/>
            </a:lvl1pPr>
          </a:lstStyle>
          <a:p>
            <a:pPr>
              <a:defRPr/>
            </a:pPr>
            <a:fld id="{B3E7DDC1-0D78-8D4A-A889-51DB799DFDB1}" type="datetime1">
              <a:rPr lang="en-US"/>
              <a:pPr>
                <a:defRPr/>
              </a:pPr>
              <a:t>7/31/2025</a:t>
            </a:fld>
            <a:endParaRPr lang="en-US" dirty="0"/>
          </a:p>
        </p:txBody>
      </p:sp>
      <p:sp>
        <p:nvSpPr>
          <p:cNvPr id="5" name="Footer Placeholder 4">
            <a:extLst>
              <a:ext uri="{FF2B5EF4-FFF2-40B4-BE49-F238E27FC236}">
                <a16:creationId xmlns:a16="http://schemas.microsoft.com/office/drawing/2014/main" xmlns="" id="{D3CE1818-B452-E0A4-21D5-7A19F4050EF7}"/>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4D1AFA8F-48E0-3A01-C25E-F1091FD56396}"/>
              </a:ext>
            </a:extLst>
          </p:cNvPr>
          <p:cNvSpPr>
            <a:spLocks noGrp="1"/>
          </p:cNvSpPr>
          <p:nvPr>
            <p:ph type="sldNum" sz="quarter" idx="12"/>
          </p:nvPr>
        </p:nvSpPr>
        <p:spPr/>
        <p:txBody>
          <a:bodyPr/>
          <a:lstStyle>
            <a:lvl1pPr>
              <a:defRPr/>
            </a:lvl1pPr>
          </a:lstStyle>
          <a:p>
            <a:fld id="{C41EAB44-DFA2-8948-AFB8-08DB1DA39F62}" type="slidenum">
              <a:rPr lang="en-US" altLang="en-US"/>
              <a:pPr/>
              <a:t>‹#›</a:t>
            </a:fld>
            <a:endParaRPr lang="en-US" altLang="en-US"/>
          </a:p>
        </p:txBody>
      </p:sp>
    </p:spTree>
    <p:extLst>
      <p:ext uri="{BB962C8B-B14F-4D97-AF65-F5344CB8AC3E}">
        <p14:creationId xmlns:p14="http://schemas.microsoft.com/office/powerpoint/2010/main" val="1733850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C563F22D-02E7-B611-F7E1-02D26A34F02C}"/>
              </a:ext>
            </a:extLst>
          </p:cNvPr>
          <p:cNvSpPr>
            <a:spLocks noGrp="1"/>
          </p:cNvSpPr>
          <p:nvPr>
            <p:ph type="dt" sz="half" idx="10"/>
          </p:nvPr>
        </p:nvSpPr>
        <p:spPr/>
        <p:txBody>
          <a:bodyPr/>
          <a:lstStyle>
            <a:lvl1pPr>
              <a:defRPr/>
            </a:lvl1pPr>
          </a:lstStyle>
          <a:p>
            <a:pPr>
              <a:defRPr/>
            </a:pPr>
            <a:fld id="{16FF7F3A-65A6-4AC7-9661-30CDD8E22991}" type="datetime1">
              <a:rPr lang="en-US"/>
              <a:pPr>
                <a:defRPr/>
              </a:pPr>
              <a:t>7/31/2025</a:t>
            </a:fld>
            <a:endParaRPr lang="en-US" dirty="0"/>
          </a:p>
        </p:txBody>
      </p:sp>
      <p:sp>
        <p:nvSpPr>
          <p:cNvPr id="5" name="Footer Placeholder 4">
            <a:extLst>
              <a:ext uri="{FF2B5EF4-FFF2-40B4-BE49-F238E27FC236}">
                <a16:creationId xmlns:a16="http://schemas.microsoft.com/office/drawing/2014/main" xmlns="" id="{BD1797A4-41A3-18AC-42AA-0CD722161F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E57E9443-9EE8-D6B7-F666-622F12A1A186}"/>
              </a:ext>
            </a:extLst>
          </p:cNvPr>
          <p:cNvSpPr>
            <a:spLocks noGrp="1"/>
          </p:cNvSpPr>
          <p:nvPr>
            <p:ph type="sldNum" sz="quarter" idx="12"/>
          </p:nvPr>
        </p:nvSpPr>
        <p:spPr/>
        <p:txBody>
          <a:bodyPr/>
          <a:lstStyle>
            <a:lvl1pPr>
              <a:defRPr/>
            </a:lvl1pPr>
          </a:lstStyle>
          <a:p>
            <a:pPr>
              <a:defRPr/>
            </a:pPr>
            <a:fld id="{E25B9F11-EC95-40BE-AD43-006D5B7F7D7E}" type="slidenum">
              <a:rPr lang="en-US" altLang="en-US"/>
              <a:pPr>
                <a:defRPr/>
              </a:pPr>
              <a:t>‹#›</a:t>
            </a:fld>
            <a:endParaRPr lang="en-US" altLang="en-US"/>
          </a:p>
        </p:txBody>
      </p:sp>
    </p:spTree>
    <p:extLst>
      <p:ext uri="{BB962C8B-B14F-4D97-AF65-F5344CB8AC3E}">
        <p14:creationId xmlns:p14="http://schemas.microsoft.com/office/powerpoint/2010/main" val="283776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A7998E-4377-F684-C7B3-0FD31A6E0522}"/>
              </a:ext>
            </a:extLst>
          </p:cNvPr>
          <p:cNvSpPr>
            <a:spLocks noGrp="1"/>
          </p:cNvSpPr>
          <p:nvPr>
            <p:ph type="dt" sz="half" idx="10"/>
          </p:nvPr>
        </p:nvSpPr>
        <p:spPr/>
        <p:txBody>
          <a:bodyPr/>
          <a:lstStyle>
            <a:lvl1pPr>
              <a:defRPr/>
            </a:lvl1pPr>
          </a:lstStyle>
          <a:p>
            <a:pPr>
              <a:defRPr/>
            </a:pPr>
            <a:fld id="{0F5073D1-2C5A-4237-B83F-BFE34E233999}" type="datetime1">
              <a:rPr lang="en-US"/>
              <a:pPr>
                <a:defRPr/>
              </a:pPr>
              <a:t>7/31/2025</a:t>
            </a:fld>
            <a:endParaRPr lang="en-US" dirty="0"/>
          </a:p>
        </p:txBody>
      </p:sp>
      <p:sp>
        <p:nvSpPr>
          <p:cNvPr id="5" name="Footer Placeholder 4">
            <a:extLst>
              <a:ext uri="{FF2B5EF4-FFF2-40B4-BE49-F238E27FC236}">
                <a16:creationId xmlns:a16="http://schemas.microsoft.com/office/drawing/2014/main" xmlns="" id="{4CBFCAAB-97EC-2607-3965-095AD21AB7A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0FCCF87F-AB98-5EB6-25B3-F0AEE9210CB1}"/>
              </a:ext>
            </a:extLst>
          </p:cNvPr>
          <p:cNvSpPr>
            <a:spLocks noGrp="1"/>
          </p:cNvSpPr>
          <p:nvPr>
            <p:ph type="sldNum" sz="quarter" idx="12"/>
          </p:nvPr>
        </p:nvSpPr>
        <p:spPr/>
        <p:txBody>
          <a:bodyPr/>
          <a:lstStyle>
            <a:lvl1pPr>
              <a:defRPr/>
            </a:lvl1pPr>
          </a:lstStyle>
          <a:p>
            <a:pPr>
              <a:defRPr/>
            </a:pPr>
            <a:fld id="{02E3BDA6-3F18-423C-9054-62F6E80BBABF}" type="slidenum">
              <a:rPr lang="en-US" altLang="en-US"/>
              <a:pPr>
                <a:defRPr/>
              </a:pPr>
              <a:t>‹#›</a:t>
            </a:fld>
            <a:endParaRPr lang="en-US" altLang="en-US"/>
          </a:p>
        </p:txBody>
      </p:sp>
    </p:spTree>
    <p:extLst>
      <p:ext uri="{BB962C8B-B14F-4D97-AF65-F5344CB8AC3E}">
        <p14:creationId xmlns:p14="http://schemas.microsoft.com/office/powerpoint/2010/main" val="224594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C11B96F-B48B-162C-07A0-C4DC74C4075F}"/>
              </a:ext>
            </a:extLst>
          </p:cNvPr>
          <p:cNvSpPr>
            <a:spLocks noGrp="1"/>
          </p:cNvSpPr>
          <p:nvPr>
            <p:ph type="dt" sz="half" idx="10"/>
          </p:nvPr>
        </p:nvSpPr>
        <p:spPr/>
        <p:txBody>
          <a:bodyPr/>
          <a:lstStyle>
            <a:lvl1pPr>
              <a:defRPr/>
            </a:lvl1pPr>
          </a:lstStyle>
          <a:p>
            <a:pPr>
              <a:defRPr/>
            </a:pPr>
            <a:fld id="{E5C6DE3F-C291-4025-A5B8-B057686504D5}" type="datetime1">
              <a:rPr lang="en-US"/>
              <a:pPr>
                <a:defRPr/>
              </a:pPr>
              <a:t>7/31/2025</a:t>
            </a:fld>
            <a:endParaRPr lang="en-US" dirty="0"/>
          </a:p>
        </p:txBody>
      </p:sp>
      <p:sp>
        <p:nvSpPr>
          <p:cNvPr id="5" name="Footer Placeholder 4">
            <a:extLst>
              <a:ext uri="{FF2B5EF4-FFF2-40B4-BE49-F238E27FC236}">
                <a16:creationId xmlns:a16="http://schemas.microsoft.com/office/drawing/2014/main" xmlns="" id="{FABF3FE4-054B-BD93-0A8B-BA2B5F73DB7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B105041D-C316-8C0F-6216-9F8B167E641C}"/>
              </a:ext>
            </a:extLst>
          </p:cNvPr>
          <p:cNvSpPr>
            <a:spLocks noGrp="1"/>
          </p:cNvSpPr>
          <p:nvPr>
            <p:ph type="sldNum" sz="quarter" idx="12"/>
          </p:nvPr>
        </p:nvSpPr>
        <p:spPr/>
        <p:txBody>
          <a:bodyPr/>
          <a:lstStyle>
            <a:lvl1pPr>
              <a:defRPr/>
            </a:lvl1pPr>
          </a:lstStyle>
          <a:p>
            <a:pPr>
              <a:defRPr/>
            </a:pPr>
            <a:fld id="{65EDD499-16DB-4599-A5B0-4FC0132B0992}" type="slidenum">
              <a:rPr lang="en-US" altLang="en-US"/>
              <a:pPr>
                <a:defRPr/>
              </a:pPr>
              <a:t>‹#›</a:t>
            </a:fld>
            <a:endParaRPr lang="en-US" altLang="en-US"/>
          </a:p>
        </p:txBody>
      </p:sp>
    </p:spTree>
    <p:extLst>
      <p:ext uri="{BB962C8B-B14F-4D97-AF65-F5344CB8AC3E}">
        <p14:creationId xmlns:p14="http://schemas.microsoft.com/office/powerpoint/2010/main" val="1136853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9E84BB3-675B-449B-FB66-CAEDD264F368}"/>
              </a:ext>
            </a:extLst>
          </p:cNvPr>
          <p:cNvSpPr>
            <a:spLocks noGrp="1"/>
          </p:cNvSpPr>
          <p:nvPr>
            <p:ph type="dt" sz="half" idx="10"/>
          </p:nvPr>
        </p:nvSpPr>
        <p:spPr/>
        <p:txBody>
          <a:bodyPr/>
          <a:lstStyle>
            <a:lvl1pPr>
              <a:defRPr/>
            </a:lvl1pPr>
          </a:lstStyle>
          <a:p>
            <a:pPr>
              <a:defRPr/>
            </a:pPr>
            <a:fld id="{A1B55907-86DC-4C69-9530-1602EF3BDC14}" type="datetime1">
              <a:rPr lang="en-US"/>
              <a:pPr>
                <a:defRPr/>
              </a:pPr>
              <a:t>7/31/2025</a:t>
            </a:fld>
            <a:endParaRPr lang="en-US" dirty="0"/>
          </a:p>
        </p:txBody>
      </p:sp>
      <p:sp>
        <p:nvSpPr>
          <p:cNvPr id="6" name="Footer Placeholder 4">
            <a:extLst>
              <a:ext uri="{FF2B5EF4-FFF2-40B4-BE49-F238E27FC236}">
                <a16:creationId xmlns:a16="http://schemas.microsoft.com/office/drawing/2014/main" xmlns="" id="{DEC8968A-477E-B1FE-8F8F-36EDF075CD5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9A17F540-F6FC-A601-C5C0-127400B8767A}"/>
              </a:ext>
            </a:extLst>
          </p:cNvPr>
          <p:cNvSpPr>
            <a:spLocks noGrp="1"/>
          </p:cNvSpPr>
          <p:nvPr>
            <p:ph type="sldNum" sz="quarter" idx="12"/>
          </p:nvPr>
        </p:nvSpPr>
        <p:spPr/>
        <p:txBody>
          <a:bodyPr/>
          <a:lstStyle>
            <a:lvl1pPr>
              <a:defRPr/>
            </a:lvl1pPr>
          </a:lstStyle>
          <a:p>
            <a:pPr>
              <a:defRPr/>
            </a:pPr>
            <a:fld id="{7795B237-856A-43BF-B8C2-F6211AC7C3EC}" type="slidenum">
              <a:rPr lang="en-US" altLang="en-US"/>
              <a:pPr>
                <a:defRPr/>
              </a:pPr>
              <a:t>‹#›</a:t>
            </a:fld>
            <a:endParaRPr lang="en-US" altLang="en-US"/>
          </a:p>
        </p:txBody>
      </p:sp>
    </p:spTree>
    <p:extLst>
      <p:ext uri="{BB962C8B-B14F-4D97-AF65-F5344CB8AC3E}">
        <p14:creationId xmlns:p14="http://schemas.microsoft.com/office/powerpoint/2010/main" val="3097202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CC75930-E12B-ED70-3EA1-ADC088FD0676}"/>
              </a:ext>
            </a:extLst>
          </p:cNvPr>
          <p:cNvSpPr>
            <a:spLocks noGrp="1"/>
          </p:cNvSpPr>
          <p:nvPr>
            <p:ph type="dt" sz="half" idx="10"/>
          </p:nvPr>
        </p:nvSpPr>
        <p:spPr/>
        <p:txBody>
          <a:bodyPr/>
          <a:lstStyle>
            <a:lvl1pPr>
              <a:defRPr/>
            </a:lvl1pPr>
          </a:lstStyle>
          <a:p>
            <a:pPr>
              <a:defRPr/>
            </a:pPr>
            <a:fld id="{10986394-FA5C-460C-BB88-A23FA664EBAA}" type="datetime1">
              <a:rPr lang="en-US"/>
              <a:pPr>
                <a:defRPr/>
              </a:pPr>
              <a:t>7/31/2025</a:t>
            </a:fld>
            <a:endParaRPr lang="en-US" dirty="0"/>
          </a:p>
        </p:txBody>
      </p:sp>
      <p:sp>
        <p:nvSpPr>
          <p:cNvPr id="8" name="Footer Placeholder 4">
            <a:extLst>
              <a:ext uri="{FF2B5EF4-FFF2-40B4-BE49-F238E27FC236}">
                <a16:creationId xmlns:a16="http://schemas.microsoft.com/office/drawing/2014/main" xmlns="" id="{81F100F8-B7F4-9300-B4E7-0FEEA0D8E51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xmlns="" id="{C296C417-1515-B9D1-200E-9C967F354247}"/>
              </a:ext>
            </a:extLst>
          </p:cNvPr>
          <p:cNvSpPr>
            <a:spLocks noGrp="1"/>
          </p:cNvSpPr>
          <p:nvPr>
            <p:ph type="sldNum" sz="quarter" idx="12"/>
          </p:nvPr>
        </p:nvSpPr>
        <p:spPr/>
        <p:txBody>
          <a:bodyPr/>
          <a:lstStyle>
            <a:lvl1pPr>
              <a:defRPr/>
            </a:lvl1pPr>
          </a:lstStyle>
          <a:p>
            <a:pPr>
              <a:defRPr/>
            </a:pPr>
            <a:fld id="{8EFE5A29-10B7-48AC-BF9E-1FE390293D52}" type="slidenum">
              <a:rPr lang="en-US" altLang="en-US"/>
              <a:pPr>
                <a:defRPr/>
              </a:pPr>
              <a:t>‹#›</a:t>
            </a:fld>
            <a:endParaRPr lang="en-US" altLang="en-US"/>
          </a:p>
        </p:txBody>
      </p:sp>
    </p:spTree>
    <p:extLst>
      <p:ext uri="{BB962C8B-B14F-4D97-AF65-F5344CB8AC3E}">
        <p14:creationId xmlns:p14="http://schemas.microsoft.com/office/powerpoint/2010/main" val="319090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4795D2E-5F8D-E675-183C-915896BB3C1B}"/>
              </a:ext>
            </a:extLst>
          </p:cNvPr>
          <p:cNvSpPr>
            <a:spLocks noGrp="1"/>
          </p:cNvSpPr>
          <p:nvPr>
            <p:ph type="dt" sz="half" idx="10"/>
          </p:nvPr>
        </p:nvSpPr>
        <p:spPr/>
        <p:txBody>
          <a:bodyPr/>
          <a:lstStyle>
            <a:lvl1pPr>
              <a:defRPr/>
            </a:lvl1pPr>
          </a:lstStyle>
          <a:p>
            <a:pPr>
              <a:defRPr/>
            </a:pPr>
            <a:fld id="{448E3254-B8D5-4D96-A09C-3C0FDCDB35A5}" type="datetime1">
              <a:rPr lang="en-US"/>
              <a:pPr>
                <a:defRPr/>
              </a:pPr>
              <a:t>7/31/2025</a:t>
            </a:fld>
            <a:endParaRPr lang="en-US" dirty="0"/>
          </a:p>
        </p:txBody>
      </p:sp>
      <p:sp>
        <p:nvSpPr>
          <p:cNvPr id="4" name="Footer Placeholder 4">
            <a:extLst>
              <a:ext uri="{FF2B5EF4-FFF2-40B4-BE49-F238E27FC236}">
                <a16:creationId xmlns:a16="http://schemas.microsoft.com/office/drawing/2014/main" xmlns="" id="{836D611D-567E-6500-1A97-C68787A3831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xmlns="" id="{D87A1758-C472-3701-F319-03C22CCE40F4}"/>
              </a:ext>
            </a:extLst>
          </p:cNvPr>
          <p:cNvSpPr>
            <a:spLocks noGrp="1"/>
          </p:cNvSpPr>
          <p:nvPr>
            <p:ph type="sldNum" sz="quarter" idx="12"/>
          </p:nvPr>
        </p:nvSpPr>
        <p:spPr/>
        <p:txBody>
          <a:bodyPr/>
          <a:lstStyle>
            <a:lvl1pPr>
              <a:defRPr/>
            </a:lvl1pPr>
          </a:lstStyle>
          <a:p>
            <a:pPr>
              <a:defRPr/>
            </a:pPr>
            <a:fld id="{3CF4F72D-1766-48BF-A0A6-8BB938087471}" type="slidenum">
              <a:rPr lang="en-US" altLang="en-US"/>
              <a:pPr>
                <a:defRPr/>
              </a:pPr>
              <a:t>‹#›</a:t>
            </a:fld>
            <a:endParaRPr lang="en-US" altLang="en-US"/>
          </a:p>
        </p:txBody>
      </p:sp>
    </p:spTree>
    <p:extLst>
      <p:ext uri="{BB962C8B-B14F-4D97-AF65-F5344CB8AC3E}">
        <p14:creationId xmlns:p14="http://schemas.microsoft.com/office/powerpoint/2010/main" val="179027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4EEDC05-F1A5-86CE-5963-5FAAA02CC601}"/>
              </a:ext>
            </a:extLst>
          </p:cNvPr>
          <p:cNvSpPr>
            <a:spLocks noGrp="1"/>
          </p:cNvSpPr>
          <p:nvPr>
            <p:ph type="dt" sz="half" idx="10"/>
          </p:nvPr>
        </p:nvSpPr>
        <p:spPr/>
        <p:txBody>
          <a:bodyPr/>
          <a:lstStyle>
            <a:lvl1pPr>
              <a:defRPr/>
            </a:lvl1pPr>
          </a:lstStyle>
          <a:p>
            <a:pPr>
              <a:defRPr/>
            </a:pPr>
            <a:fld id="{BD092A88-7B6D-4F87-9808-9FF6ADA1D07B}" type="datetime1">
              <a:rPr lang="en-US"/>
              <a:pPr>
                <a:defRPr/>
              </a:pPr>
              <a:t>7/31/2025</a:t>
            </a:fld>
            <a:endParaRPr lang="en-US" dirty="0"/>
          </a:p>
        </p:txBody>
      </p:sp>
      <p:sp>
        <p:nvSpPr>
          <p:cNvPr id="3" name="Footer Placeholder 4">
            <a:extLst>
              <a:ext uri="{FF2B5EF4-FFF2-40B4-BE49-F238E27FC236}">
                <a16:creationId xmlns:a16="http://schemas.microsoft.com/office/drawing/2014/main" xmlns="" id="{01D0F564-EA18-0DD3-BB27-635EBBC83A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xmlns="" id="{E0189316-681F-0F88-504D-C0174BC4549E}"/>
              </a:ext>
            </a:extLst>
          </p:cNvPr>
          <p:cNvSpPr>
            <a:spLocks noGrp="1"/>
          </p:cNvSpPr>
          <p:nvPr>
            <p:ph type="sldNum" sz="quarter" idx="12"/>
          </p:nvPr>
        </p:nvSpPr>
        <p:spPr/>
        <p:txBody>
          <a:bodyPr/>
          <a:lstStyle>
            <a:lvl1pPr>
              <a:defRPr/>
            </a:lvl1pPr>
          </a:lstStyle>
          <a:p>
            <a:pPr>
              <a:defRPr/>
            </a:pPr>
            <a:fld id="{D7922C24-7B46-4C03-8FFF-FCAD8B451844}" type="slidenum">
              <a:rPr lang="en-US" altLang="en-US"/>
              <a:pPr>
                <a:defRPr/>
              </a:pPr>
              <a:t>‹#›</a:t>
            </a:fld>
            <a:endParaRPr lang="en-US" altLang="en-US"/>
          </a:p>
        </p:txBody>
      </p:sp>
    </p:spTree>
    <p:extLst>
      <p:ext uri="{BB962C8B-B14F-4D97-AF65-F5344CB8AC3E}">
        <p14:creationId xmlns:p14="http://schemas.microsoft.com/office/powerpoint/2010/main" val="306557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1CBAAD1-8F8C-F819-BEBA-DB49A14D14D4}"/>
              </a:ext>
            </a:extLst>
          </p:cNvPr>
          <p:cNvSpPr>
            <a:spLocks noGrp="1"/>
          </p:cNvSpPr>
          <p:nvPr>
            <p:ph type="dt" sz="half" idx="10"/>
          </p:nvPr>
        </p:nvSpPr>
        <p:spPr/>
        <p:txBody>
          <a:bodyPr/>
          <a:lstStyle>
            <a:lvl1pPr>
              <a:defRPr/>
            </a:lvl1pPr>
          </a:lstStyle>
          <a:p>
            <a:pPr>
              <a:defRPr/>
            </a:pPr>
            <a:fld id="{83AC39AE-2D14-6E47-A9B6-8F735C43893E}" type="datetime1">
              <a:rPr lang="en-US"/>
              <a:pPr>
                <a:defRPr/>
              </a:pPr>
              <a:t>7/31/2025</a:t>
            </a:fld>
            <a:endParaRPr lang="en-US" dirty="0"/>
          </a:p>
        </p:txBody>
      </p:sp>
      <p:sp>
        <p:nvSpPr>
          <p:cNvPr id="5" name="Footer Placeholder 4">
            <a:extLst>
              <a:ext uri="{FF2B5EF4-FFF2-40B4-BE49-F238E27FC236}">
                <a16:creationId xmlns:a16="http://schemas.microsoft.com/office/drawing/2014/main" xmlns="" id="{713BD1E0-AD9F-08EB-5EFA-50069FFB53D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1BAAFB40-633D-6610-92AE-FCF4FD017339}"/>
              </a:ext>
            </a:extLst>
          </p:cNvPr>
          <p:cNvSpPr>
            <a:spLocks noGrp="1"/>
          </p:cNvSpPr>
          <p:nvPr>
            <p:ph type="sldNum" sz="quarter" idx="12"/>
          </p:nvPr>
        </p:nvSpPr>
        <p:spPr/>
        <p:txBody>
          <a:bodyPr/>
          <a:lstStyle>
            <a:lvl1pPr>
              <a:defRPr/>
            </a:lvl1pPr>
          </a:lstStyle>
          <a:p>
            <a:fld id="{3D1CD715-5444-2945-97E3-281BBD177E1E}" type="slidenum">
              <a:rPr lang="en-US" altLang="en-US"/>
              <a:pPr/>
              <a:t>‹#›</a:t>
            </a:fld>
            <a:endParaRPr lang="en-US" altLang="en-US"/>
          </a:p>
        </p:txBody>
      </p:sp>
    </p:spTree>
    <p:extLst>
      <p:ext uri="{BB962C8B-B14F-4D97-AF65-F5344CB8AC3E}">
        <p14:creationId xmlns:p14="http://schemas.microsoft.com/office/powerpoint/2010/main" val="2231102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04FA2295-D5D4-9CFA-A4C0-882E2038F8B0}"/>
              </a:ext>
            </a:extLst>
          </p:cNvPr>
          <p:cNvSpPr>
            <a:spLocks noGrp="1"/>
          </p:cNvSpPr>
          <p:nvPr>
            <p:ph type="dt" sz="half" idx="10"/>
          </p:nvPr>
        </p:nvSpPr>
        <p:spPr/>
        <p:txBody>
          <a:bodyPr/>
          <a:lstStyle>
            <a:lvl1pPr>
              <a:defRPr/>
            </a:lvl1pPr>
          </a:lstStyle>
          <a:p>
            <a:pPr>
              <a:defRPr/>
            </a:pPr>
            <a:fld id="{2DB4A098-E24B-40C8-ACBF-C3455F8AC325}" type="datetime1">
              <a:rPr lang="en-US"/>
              <a:pPr>
                <a:defRPr/>
              </a:pPr>
              <a:t>7/31/2025</a:t>
            </a:fld>
            <a:endParaRPr lang="en-US" dirty="0"/>
          </a:p>
        </p:txBody>
      </p:sp>
      <p:sp>
        <p:nvSpPr>
          <p:cNvPr id="6" name="Footer Placeholder 4">
            <a:extLst>
              <a:ext uri="{FF2B5EF4-FFF2-40B4-BE49-F238E27FC236}">
                <a16:creationId xmlns:a16="http://schemas.microsoft.com/office/drawing/2014/main" xmlns="" id="{818F86C9-1186-7E9B-FB3C-C1D65715198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82612DA5-529F-9659-36C4-024BB8A36834}"/>
              </a:ext>
            </a:extLst>
          </p:cNvPr>
          <p:cNvSpPr>
            <a:spLocks noGrp="1"/>
          </p:cNvSpPr>
          <p:nvPr>
            <p:ph type="sldNum" sz="quarter" idx="12"/>
          </p:nvPr>
        </p:nvSpPr>
        <p:spPr/>
        <p:txBody>
          <a:bodyPr/>
          <a:lstStyle>
            <a:lvl1pPr>
              <a:defRPr/>
            </a:lvl1pPr>
          </a:lstStyle>
          <a:p>
            <a:pPr>
              <a:defRPr/>
            </a:pPr>
            <a:fld id="{16326973-9AB3-4E7C-BD50-02DF762BD1B0}" type="slidenum">
              <a:rPr lang="en-US" altLang="en-US"/>
              <a:pPr>
                <a:defRPr/>
              </a:pPr>
              <a:t>‹#›</a:t>
            </a:fld>
            <a:endParaRPr lang="en-US" altLang="en-US"/>
          </a:p>
        </p:txBody>
      </p:sp>
    </p:spTree>
    <p:extLst>
      <p:ext uri="{BB962C8B-B14F-4D97-AF65-F5344CB8AC3E}">
        <p14:creationId xmlns:p14="http://schemas.microsoft.com/office/powerpoint/2010/main" val="366188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FBCA4340-9B02-FE5D-C3AC-C588F60523D4}"/>
              </a:ext>
            </a:extLst>
          </p:cNvPr>
          <p:cNvSpPr>
            <a:spLocks noGrp="1"/>
          </p:cNvSpPr>
          <p:nvPr>
            <p:ph type="dt" sz="half" idx="10"/>
          </p:nvPr>
        </p:nvSpPr>
        <p:spPr/>
        <p:txBody>
          <a:bodyPr/>
          <a:lstStyle>
            <a:lvl1pPr>
              <a:defRPr/>
            </a:lvl1pPr>
          </a:lstStyle>
          <a:p>
            <a:pPr>
              <a:defRPr/>
            </a:pPr>
            <a:fld id="{AA958A5F-0E8D-4083-9989-B3ADC789C39D}" type="datetime1">
              <a:rPr lang="en-US"/>
              <a:pPr>
                <a:defRPr/>
              </a:pPr>
              <a:t>7/31/2025</a:t>
            </a:fld>
            <a:endParaRPr lang="en-US" dirty="0"/>
          </a:p>
        </p:txBody>
      </p:sp>
      <p:sp>
        <p:nvSpPr>
          <p:cNvPr id="6" name="Footer Placeholder 4">
            <a:extLst>
              <a:ext uri="{FF2B5EF4-FFF2-40B4-BE49-F238E27FC236}">
                <a16:creationId xmlns:a16="http://schemas.microsoft.com/office/drawing/2014/main" xmlns="" id="{2C3D3F03-9745-1206-551F-846DCF6DA3D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64AFE2A2-7B11-56F1-449B-4771907105CC}"/>
              </a:ext>
            </a:extLst>
          </p:cNvPr>
          <p:cNvSpPr>
            <a:spLocks noGrp="1"/>
          </p:cNvSpPr>
          <p:nvPr>
            <p:ph type="sldNum" sz="quarter" idx="12"/>
          </p:nvPr>
        </p:nvSpPr>
        <p:spPr/>
        <p:txBody>
          <a:bodyPr/>
          <a:lstStyle>
            <a:lvl1pPr>
              <a:defRPr/>
            </a:lvl1pPr>
          </a:lstStyle>
          <a:p>
            <a:pPr>
              <a:defRPr/>
            </a:pPr>
            <a:fld id="{E4EC3609-4D74-4468-AC53-0087838BE7F4}" type="slidenum">
              <a:rPr lang="en-US" altLang="en-US"/>
              <a:pPr>
                <a:defRPr/>
              </a:pPr>
              <a:t>‹#›</a:t>
            </a:fld>
            <a:endParaRPr lang="en-US" altLang="en-US"/>
          </a:p>
        </p:txBody>
      </p:sp>
    </p:spTree>
    <p:extLst>
      <p:ext uri="{BB962C8B-B14F-4D97-AF65-F5344CB8AC3E}">
        <p14:creationId xmlns:p14="http://schemas.microsoft.com/office/powerpoint/2010/main" val="4200300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8EA9E-8EDD-6188-0788-A180821019EE}"/>
              </a:ext>
            </a:extLst>
          </p:cNvPr>
          <p:cNvSpPr>
            <a:spLocks noGrp="1"/>
          </p:cNvSpPr>
          <p:nvPr>
            <p:ph type="dt" sz="half" idx="10"/>
          </p:nvPr>
        </p:nvSpPr>
        <p:spPr/>
        <p:txBody>
          <a:bodyPr/>
          <a:lstStyle>
            <a:lvl1pPr>
              <a:defRPr/>
            </a:lvl1pPr>
          </a:lstStyle>
          <a:p>
            <a:pPr>
              <a:defRPr/>
            </a:pPr>
            <a:fld id="{39882B1C-38FA-481E-A21D-B3A0CDDD7498}" type="datetime1">
              <a:rPr lang="en-US"/>
              <a:pPr>
                <a:defRPr/>
              </a:pPr>
              <a:t>7/31/2025</a:t>
            </a:fld>
            <a:endParaRPr lang="en-US" dirty="0"/>
          </a:p>
        </p:txBody>
      </p:sp>
      <p:sp>
        <p:nvSpPr>
          <p:cNvPr id="5" name="Footer Placeholder 4">
            <a:extLst>
              <a:ext uri="{FF2B5EF4-FFF2-40B4-BE49-F238E27FC236}">
                <a16:creationId xmlns:a16="http://schemas.microsoft.com/office/drawing/2014/main" xmlns="" id="{49AF9108-02B4-02C8-D94B-81532BC0039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5FC49BB9-20DE-10BD-CD0E-143B5C2D4CD3}"/>
              </a:ext>
            </a:extLst>
          </p:cNvPr>
          <p:cNvSpPr>
            <a:spLocks noGrp="1"/>
          </p:cNvSpPr>
          <p:nvPr>
            <p:ph type="sldNum" sz="quarter" idx="12"/>
          </p:nvPr>
        </p:nvSpPr>
        <p:spPr/>
        <p:txBody>
          <a:bodyPr/>
          <a:lstStyle>
            <a:lvl1pPr>
              <a:defRPr/>
            </a:lvl1pPr>
          </a:lstStyle>
          <a:p>
            <a:pPr>
              <a:defRPr/>
            </a:pPr>
            <a:fld id="{166E50C3-1BDE-41EC-A1ED-10C3E4FAC33A}" type="slidenum">
              <a:rPr lang="en-US" altLang="en-US"/>
              <a:pPr>
                <a:defRPr/>
              </a:pPr>
              <a:t>‹#›</a:t>
            </a:fld>
            <a:endParaRPr lang="en-US" altLang="en-US"/>
          </a:p>
        </p:txBody>
      </p:sp>
    </p:spTree>
    <p:extLst>
      <p:ext uri="{BB962C8B-B14F-4D97-AF65-F5344CB8AC3E}">
        <p14:creationId xmlns:p14="http://schemas.microsoft.com/office/powerpoint/2010/main" val="404614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50E472-7ED0-5454-BB03-8812585E7B43}"/>
              </a:ext>
            </a:extLst>
          </p:cNvPr>
          <p:cNvSpPr>
            <a:spLocks noGrp="1"/>
          </p:cNvSpPr>
          <p:nvPr>
            <p:ph type="dt" sz="half" idx="10"/>
          </p:nvPr>
        </p:nvSpPr>
        <p:spPr/>
        <p:txBody>
          <a:bodyPr/>
          <a:lstStyle>
            <a:lvl1pPr>
              <a:defRPr/>
            </a:lvl1pPr>
          </a:lstStyle>
          <a:p>
            <a:pPr>
              <a:defRPr/>
            </a:pPr>
            <a:fld id="{6F583619-ECBC-4AF3-9E33-BEE60AA16E9D}" type="datetime1">
              <a:rPr lang="en-US"/>
              <a:pPr>
                <a:defRPr/>
              </a:pPr>
              <a:t>7/31/2025</a:t>
            </a:fld>
            <a:endParaRPr lang="en-US" dirty="0"/>
          </a:p>
        </p:txBody>
      </p:sp>
      <p:sp>
        <p:nvSpPr>
          <p:cNvPr id="5" name="Footer Placeholder 4">
            <a:extLst>
              <a:ext uri="{FF2B5EF4-FFF2-40B4-BE49-F238E27FC236}">
                <a16:creationId xmlns:a16="http://schemas.microsoft.com/office/drawing/2014/main" xmlns="" id="{6086C7D1-75A7-0170-1ED6-44CDF734E08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ECAED026-B6CF-24CB-689F-C8B3B6845F5E}"/>
              </a:ext>
            </a:extLst>
          </p:cNvPr>
          <p:cNvSpPr>
            <a:spLocks noGrp="1"/>
          </p:cNvSpPr>
          <p:nvPr>
            <p:ph type="sldNum" sz="quarter" idx="12"/>
          </p:nvPr>
        </p:nvSpPr>
        <p:spPr/>
        <p:txBody>
          <a:bodyPr/>
          <a:lstStyle>
            <a:lvl1pPr>
              <a:defRPr/>
            </a:lvl1pPr>
          </a:lstStyle>
          <a:p>
            <a:pPr>
              <a:defRPr/>
            </a:pPr>
            <a:fld id="{4038610B-76B7-4D60-BFAA-7F75E9E430F9}" type="slidenum">
              <a:rPr lang="en-US" altLang="en-US"/>
              <a:pPr>
                <a:defRPr/>
              </a:pPr>
              <a:t>‹#›</a:t>
            </a:fld>
            <a:endParaRPr lang="en-US" altLang="en-US"/>
          </a:p>
        </p:txBody>
      </p:sp>
    </p:spTree>
    <p:extLst>
      <p:ext uri="{BB962C8B-B14F-4D97-AF65-F5344CB8AC3E}">
        <p14:creationId xmlns:p14="http://schemas.microsoft.com/office/powerpoint/2010/main" val="161866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316E978-12AB-0C92-7AF5-935DFE30857B}"/>
              </a:ext>
            </a:extLst>
          </p:cNvPr>
          <p:cNvSpPr>
            <a:spLocks noGrp="1"/>
          </p:cNvSpPr>
          <p:nvPr>
            <p:ph type="dt" sz="half" idx="10"/>
          </p:nvPr>
        </p:nvSpPr>
        <p:spPr/>
        <p:txBody>
          <a:bodyPr/>
          <a:lstStyle>
            <a:lvl1pPr>
              <a:defRPr/>
            </a:lvl1pPr>
          </a:lstStyle>
          <a:p>
            <a:pPr>
              <a:defRPr/>
            </a:pPr>
            <a:fld id="{1789ACFF-03BF-5D4C-9C3F-E23573B7C0F1}" type="datetime1">
              <a:rPr lang="en-US"/>
              <a:pPr>
                <a:defRPr/>
              </a:pPr>
              <a:t>7/31/2025</a:t>
            </a:fld>
            <a:endParaRPr lang="en-US" dirty="0"/>
          </a:p>
        </p:txBody>
      </p:sp>
      <p:sp>
        <p:nvSpPr>
          <p:cNvPr id="6" name="Footer Placeholder 4">
            <a:extLst>
              <a:ext uri="{FF2B5EF4-FFF2-40B4-BE49-F238E27FC236}">
                <a16:creationId xmlns:a16="http://schemas.microsoft.com/office/drawing/2014/main" xmlns="" id="{99AC7776-1580-FBFF-595D-706539B0ABC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FD84D3AA-2870-3D09-AB79-C42CD018E7BF}"/>
              </a:ext>
            </a:extLst>
          </p:cNvPr>
          <p:cNvSpPr>
            <a:spLocks noGrp="1"/>
          </p:cNvSpPr>
          <p:nvPr>
            <p:ph type="sldNum" sz="quarter" idx="12"/>
          </p:nvPr>
        </p:nvSpPr>
        <p:spPr/>
        <p:txBody>
          <a:bodyPr/>
          <a:lstStyle>
            <a:lvl1pPr>
              <a:defRPr/>
            </a:lvl1pPr>
          </a:lstStyle>
          <a:p>
            <a:fld id="{343542AC-CD1A-4E4F-99E1-22B18F575B57}" type="slidenum">
              <a:rPr lang="en-US" altLang="en-US"/>
              <a:pPr/>
              <a:t>‹#›</a:t>
            </a:fld>
            <a:endParaRPr lang="en-US" altLang="en-US"/>
          </a:p>
        </p:txBody>
      </p:sp>
    </p:spTree>
    <p:extLst>
      <p:ext uri="{BB962C8B-B14F-4D97-AF65-F5344CB8AC3E}">
        <p14:creationId xmlns:p14="http://schemas.microsoft.com/office/powerpoint/2010/main" val="272937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0A6C181-AEDC-A22A-636B-E97E3C20B7CA}"/>
              </a:ext>
            </a:extLst>
          </p:cNvPr>
          <p:cNvSpPr>
            <a:spLocks noGrp="1"/>
          </p:cNvSpPr>
          <p:nvPr>
            <p:ph type="dt" sz="half" idx="10"/>
          </p:nvPr>
        </p:nvSpPr>
        <p:spPr/>
        <p:txBody>
          <a:bodyPr/>
          <a:lstStyle>
            <a:lvl1pPr>
              <a:defRPr/>
            </a:lvl1pPr>
          </a:lstStyle>
          <a:p>
            <a:pPr>
              <a:defRPr/>
            </a:pPr>
            <a:fld id="{953631F0-80BB-9D44-BEF2-DD5AD9545D26}" type="datetime1">
              <a:rPr lang="en-US"/>
              <a:pPr>
                <a:defRPr/>
              </a:pPr>
              <a:t>7/31/2025</a:t>
            </a:fld>
            <a:endParaRPr lang="en-US" dirty="0"/>
          </a:p>
        </p:txBody>
      </p:sp>
      <p:sp>
        <p:nvSpPr>
          <p:cNvPr id="8" name="Footer Placeholder 4">
            <a:extLst>
              <a:ext uri="{FF2B5EF4-FFF2-40B4-BE49-F238E27FC236}">
                <a16:creationId xmlns:a16="http://schemas.microsoft.com/office/drawing/2014/main" xmlns="" id="{D43A5FE4-A277-156A-DCA0-2DB91BA47AB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xmlns="" id="{02E01DE2-DF99-A996-1621-C7771627B470}"/>
              </a:ext>
            </a:extLst>
          </p:cNvPr>
          <p:cNvSpPr>
            <a:spLocks noGrp="1"/>
          </p:cNvSpPr>
          <p:nvPr>
            <p:ph type="sldNum" sz="quarter" idx="12"/>
          </p:nvPr>
        </p:nvSpPr>
        <p:spPr/>
        <p:txBody>
          <a:bodyPr/>
          <a:lstStyle>
            <a:lvl1pPr>
              <a:defRPr/>
            </a:lvl1pPr>
          </a:lstStyle>
          <a:p>
            <a:fld id="{1FDCB452-43A9-7A4E-9A74-6630DB66EDF7}" type="slidenum">
              <a:rPr lang="en-US" altLang="en-US"/>
              <a:pPr/>
              <a:t>‹#›</a:t>
            </a:fld>
            <a:endParaRPr lang="en-US" altLang="en-US"/>
          </a:p>
        </p:txBody>
      </p:sp>
    </p:spTree>
    <p:extLst>
      <p:ext uri="{BB962C8B-B14F-4D97-AF65-F5344CB8AC3E}">
        <p14:creationId xmlns:p14="http://schemas.microsoft.com/office/powerpoint/2010/main" val="76556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4873505-F06C-91A6-EF41-67D36AE8FB4F}"/>
              </a:ext>
            </a:extLst>
          </p:cNvPr>
          <p:cNvSpPr>
            <a:spLocks noGrp="1"/>
          </p:cNvSpPr>
          <p:nvPr>
            <p:ph type="dt" sz="half" idx="10"/>
          </p:nvPr>
        </p:nvSpPr>
        <p:spPr/>
        <p:txBody>
          <a:bodyPr/>
          <a:lstStyle>
            <a:lvl1pPr>
              <a:defRPr/>
            </a:lvl1pPr>
          </a:lstStyle>
          <a:p>
            <a:pPr>
              <a:defRPr/>
            </a:pPr>
            <a:fld id="{A3F9AB4C-3680-F447-AD2E-476A57B36050}" type="datetime1">
              <a:rPr lang="en-US"/>
              <a:pPr>
                <a:defRPr/>
              </a:pPr>
              <a:t>7/31/2025</a:t>
            </a:fld>
            <a:endParaRPr lang="en-US" dirty="0"/>
          </a:p>
        </p:txBody>
      </p:sp>
      <p:sp>
        <p:nvSpPr>
          <p:cNvPr id="4" name="Footer Placeholder 4">
            <a:extLst>
              <a:ext uri="{FF2B5EF4-FFF2-40B4-BE49-F238E27FC236}">
                <a16:creationId xmlns:a16="http://schemas.microsoft.com/office/drawing/2014/main" xmlns="" id="{C7D47AF3-9D37-30A1-A2B8-802713DD16F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xmlns="" id="{9DF8D281-BA08-769F-0199-98964549583E}"/>
              </a:ext>
            </a:extLst>
          </p:cNvPr>
          <p:cNvSpPr>
            <a:spLocks noGrp="1"/>
          </p:cNvSpPr>
          <p:nvPr>
            <p:ph type="sldNum" sz="quarter" idx="12"/>
          </p:nvPr>
        </p:nvSpPr>
        <p:spPr/>
        <p:txBody>
          <a:bodyPr/>
          <a:lstStyle>
            <a:lvl1pPr>
              <a:defRPr/>
            </a:lvl1pPr>
          </a:lstStyle>
          <a:p>
            <a:fld id="{339ED284-686C-8748-A71D-A20FFC326AB0}" type="slidenum">
              <a:rPr lang="en-US" altLang="en-US"/>
              <a:pPr/>
              <a:t>‹#›</a:t>
            </a:fld>
            <a:endParaRPr lang="en-US" altLang="en-US"/>
          </a:p>
        </p:txBody>
      </p:sp>
    </p:spTree>
    <p:extLst>
      <p:ext uri="{BB962C8B-B14F-4D97-AF65-F5344CB8AC3E}">
        <p14:creationId xmlns:p14="http://schemas.microsoft.com/office/powerpoint/2010/main" val="414664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7152F7F-690E-D828-1054-9585A9078C0D}"/>
              </a:ext>
            </a:extLst>
          </p:cNvPr>
          <p:cNvSpPr>
            <a:spLocks noGrp="1"/>
          </p:cNvSpPr>
          <p:nvPr>
            <p:ph type="dt" sz="half" idx="10"/>
          </p:nvPr>
        </p:nvSpPr>
        <p:spPr/>
        <p:txBody>
          <a:bodyPr/>
          <a:lstStyle>
            <a:lvl1pPr>
              <a:defRPr/>
            </a:lvl1pPr>
          </a:lstStyle>
          <a:p>
            <a:pPr>
              <a:defRPr/>
            </a:pPr>
            <a:fld id="{143A67F9-85ED-144F-BD1B-20049BD0C0DE}" type="datetime1">
              <a:rPr lang="en-US"/>
              <a:pPr>
                <a:defRPr/>
              </a:pPr>
              <a:t>7/31/2025</a:t>
            </a:fld>
            <a:endParaRPr lang="en-US" dirty="0"/>
          </a:p>
        </p:txBody>
      </p:sp>
      <p:sp>
        <p:nvSpPr>
          <p:cNvPr id="3" name="Footer Placeholder 4">
            <a:extLst>
              <a:ext uri="{FF2B5EF4-FFF2-40B4-BE49-F238E27FC236}">
                <a16:creationId xmlns:a16="http://schemas.microsoft.com/office/drawing/2014/main" xmlns="" id="{CB84D195-78BE-973F-EDC9-0847895B0A9A}"/>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xmlns="" id="{A81B50CF-BB5E-2400-CB7E-7D73E0351B14}"/>
              </a:ext>
            </a:extLst>
          </p:cNvPr>
          <p:cNvSpPr>
            <a:spLocks noGrp="1"/>
          </p:cNvSpPr>
          <p:nvPr>
            <p:ph type="sldNum" sz="quarter" idx="12"/>
          </p:nvPr>
        </p:nvSpPr>
        <p:spPr/>
        <p:txBody>
          <a:bodyPr/>
          <a:lstStyle>
            <a:lvl1pPr>
              <a:defRPr/>
            </a:lvl1pPr>
          </a:lstStyle>
          <a:p>
            <a:fld id="{5C23F69D-EFFE-7645-A4A4-6BC9DFD827AB}" type="slidenum">
              <a:rPr lang="en-US" altLang="en-US"/>
              <a:pPr/>
              <a:t>‹#›</a:t>
            </a:fld>
            <a:endParaRPr lang="en-US" altLang="en-US"/>
          </a:p>
        </p:txBody>
      </p:sp>
    </p:spTree>
    <p:extLst>
      <p:ext uri="{BB962C8B-B14F-4D97-AF65-F5344CB8AC3E}">
        <p14:creationId xmlns:p14="http://schemas.microsoft.com/office/powerpoint/2010/main" val="123211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8C120929-A561-EB60-47B0-6D8D4E0F3604}"/>
              </a:ext>
            </a:extLst>
          </p:cNvPr>
          <p:cNvSpPr>
            <a:spLocks noGrp="1"/>
          </p:cNvSpPr>
          <p:nvPr>
            <p:ph type="dt" sz="half" idx="10"/>
          </p:nvPr>
        </p:nvSpPr>
        <p:spPr/>
        <p:txBody>
          <a:bodyPr/>
          <a:lstStyle>
            <a:lvl1pPr>
              <a:defRPr/>
            </a:lvl1pPr>
          </a:lstStyle>
          <a:p>
            <a:pPr>
              <a:defRPr/>
            </a:pPr>
            <a:fld id="{148497B1-E0EF-5144-AD74-CEB76B7B065A}" type="datetime1">
              <a:rPr lang="en-US"/>
              <a:pPr>
                <a:defRPr/>
              </a:pPr>
              <a:t>7/31/2025</a:t>
            </a:fld>
            <a:endParaRPr lang="en-US" dirty="0"/>
          </a:p>
        </p:txBody>
      </p:sp>
      <p:sp>
        <p:nvSpPr>
          <p:cNvPr id="6" name="Footer Placeholder 4">
            <a:extLst>
              <a:ext uri="{FF2B5EF4-FFF2-40B4-BE49-F238E27FC236}">
                <a16:creationId xmlns:a16="http://schemas.microsoft.com/office/drawing/2014/main" xmlns="" id="{23EB2B4E-7394-888F-DF60-173630A073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5D88C659-F2AE-211B-F175-E2A54728D6BF}"/>
              </a:ext>
            </a:extLst>
          </p:cNvPr>
          <p:cNvSpPr>
            <a:spLocks noGrp="1"/>
          </p:cNvSpPr>
          <p:nvPr>
            <p:ph type="sldNum" sz="quarter" idx="12"/>
          </p:nvPr>
        </p:nvSpPr>
        <p:spPr/>
        <p:txBody>
          <a:bodyPr/>
          <a:lstStyle>
            <a:lvl1pPr>
              <a:defRPr/>
            </a:lvl1pPr>
          </a:lstStyle>
          <a:p>
            <a:fld id="{73245000-BDFA-C34D-AA70-FB5C7BABEBAF}" type="slidenum">
              <a:rPr lang="en-US" altLang="en-US"/>
              <a:pPr/>
              <a:t>‹#›</a:t>
            </a:fld>
            <a:endParaRPr lang="en-US" altLang="en-US"/>
          </a:p>
        </p:txBody>
      </p:sp>
    </p:spTree>
    <p:extLst>
      <p:ext uri="{BB962C8B-B14F-4D97-AF65-F5344CB8AC3E}">
        <p14:creationId xmlns:p14="http://schemas.microsoft.com/office/powerpoint/2010/main" val="263173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xmlns="" id="{AF0F57B0-196E-1BED-8CC5-C89692A64326}"/>
              </a:ext>
            </a:extLst>
          </p:cNvPr>
          <p:cNvSpPr>
            <a:spLocks noGrp="1"/>
          </p:cNvSpPr>
          <p:nvPr>
            <p:ph type="dt" sz="half" idx="10"/>
          </p:nvPr>
        </p:nvSpPr>
        <p:spPr/>
        <p:txBody>
          <a:bodyPr/>
          <a:lstStyle>
            <a:lvl1pPr>
              <a:defRPr/>
            </a:lvl1pPr>
          </a:lstStyle>
          <a:p>
            <a:pPr>
              <a:defRPr/>
            </a:pPr>
            <a:fld id="{A82F83F3-E15D-D84C-8052-2C42EED44688}" type="datetime1">
              <a:rPr lang="en-US"/>
              <a:pPr>
                <a:defRPr/>
              </a:pPr>
              <a:t>7/31/2025</a:t>
            </a:fld>
            <a:endParaRPr lang="en-US" dirty="0"/>
          </a:p>
        </p:txBody>
      </p:sp>
      <p:sp>
        <p:nvSpPr>
          <p:cNvPr id="6" name="Footer Placeholder 4">
            <a:extLst>
              <a:ext uri="{FF2B5EF4-FFF2-40B4-BE49-F238E27FC236}">
                <a16:creationId xmlns:a16="http://schemas.microsoft.com/office/drawing/2014/main" xmlns="" id="{6DAB76B4-605E-2904-FF35-FEFF5082ED1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xmlns="" id="{99E7D1E9-9CDB-81EE-2024-D27ECB9717E4}"/>
              </a:ext>
            </a:extLst>
          </p:cNvPr>
          <p:cNvSpPr>
            <a:spLocks noGrp="1"/>
          </p:cNvSpPr>
          <p:nvPr>
            <p:ph type="sldNum" sz="quarter" idx="12"/>
          </p:nvPr>
        </p:nvSpPr>
        <p:spPr/>
        <p:txBody>
          <a:bodyPr/>
          <a:lstStyle>
            <a:lvl1pPr>
              <a:defRPr/>
            </a:lvl1pPr>
          </a:lstStyle>
          <a:p>
            <a:fld id="{8F53BCEC-521A-DB4B-9CDB-CC1DB9F370FB}" type="slidenum">
              <a:rPr lang="en-US" altLang="en-US"/>
              <a:pPr/>
              <a:t>‹#›</a:t>
            </a:fld>
            <a:endParaRPr lang="en-US" altLang="en-US"/>
          </a:p>
        </p:txBody>
      </p:sp>
    </p:spTree>
    <p:extLst>
      <p:ext uri="{BB962C8B-B14F-4D97-AF65-F5344CB8AC3E}">
        <p14:creationId xmlns:p14="http://schemas.microsoft.com/office/powerpoint/2010/main" val="15783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E43CDCC-3CDC-3F31-63B5-AAEE0D1EDE4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3CA63F9-270E-C913-E28A-01DC5A4798E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C18221F9-E3A8-F148-DA81-F6E21CC2108B}"/>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40AADB9C-3EE1-7344-B667-462CE4A2C58B}" type="datetime1">
              <a:rPr lang="en-US"/>
              <a:pPr>
                <a:defRPr/>
              </a:pPr>
              <a:t>7/31/2025</a:t>
            </a:fld>
            <a:endParaRPr lang="en-US" dirty="0"/>
          </a:p>
        </p:txBody>
      </p:sp>
      <p:sp>
        <p:nvSpPr>
          <p:cNvPr id="5" name="Footer Placeholder 4">
            <a:extLst>
              <a:ext uri="{FF2B5EF4-FFF2-40B4-BE49-F238E27FC236}">
                <a16:creationId xmlns:a16="http://schemas.microsoft.com/office/drawing/2014/main" xmlns="" id="{DB87F2C2-A3C0-60A1-CF35-F2B7642C39F7}"/>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AB1184C9-02A1-A8DE-CE12-BD4D9B10DB5E}"/>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F065769C-9264-EA4A-9E86-F906A41A78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8BF0C2E6-BFD3-FB5D-767D-87586CB167A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AB07A7F7-C5C5-0F45-AC1D-421D42833ED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C157394-F1BB-FB0E-1EE6-3AE4A331EB43}"/>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prstClr val="black">
                    <a:tint val="75000"/>
                  </a:prstClr>
                </a:solidFill>
                <a:latin typeface="+mn-lt"/>
                <a:cs typeface="+mn-cs"/>
              </a:defRPr>
            </a:lvl1pPr>
          </a:lstStyle>
          <a:p>
            <a:pPr>
              <a:defRPr/>
            </a:pPr>
            <a:fld id="{517CB4BF-529E-8F44-8DEC-7D09974BEFCA}" type="datetime1">
              <a:rPr lang="en-US"/>
              <a:pPr>
                <a:defRPr/>
              </a:pPr>
              <a:t>7/31/2025</a:t>
            </a:fld>
            <a:endParaRPr lang="en-US" dirty="0"/>
          </a:p>
        </p:txBody>
      </p:sp>
      <p:sp>
        <p:nvSpPr>
          <p:cNvPr id="5" name="Footer Placeholder 4">
            <a:extLst>
              <a:ext uri="{FF2B5EF4-FFF2-40B4-BE49-F238E27FC236}">
                <a16:creationId xmlns:a16="http://schemas.microsoft.com/office/drawing/2014/main" xmlns="" id="{85229079-ABF7-D859-ECAA-15ABEC83CD45}"/>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prstClr val="black">
                    <a:tint val="75000"/>
                  </a:prst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415E3841-CBC0-925A-D117-CEB9839FF53A}"/>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D00F1E0D-BBE2-4240-83F7-D2BAFBD80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xmlns="" id="{29A55105-E41E-E224-C00F-12B9E17E0C97}"/>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xmlns="" id="{CB6B2EBE-568C-1922-D876-66B2740B30E5}"/>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4BB8FB7-68B3-7091-A45F-E502BFFFC8D8}"/>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2B24C9E7-09A9-4CE6-8364-78385EEF01F1}" type="datetime1">
              <a:rPr lang="en-US"/>
              <a:pPr>
                <a:defRPr/>
              </a:pPr>
              <a:t>7/31/2025</a:t>
            </a:fld>
            <a:endParaRPr lang="en-US" dirty="0"/>
          </a:p>
        </p:txBody>
      </p:sp>
      <p:sp>
        <p:nvSpPr>
          <p:cNvPr id="5" name="Footer Placeholder 4">
            <a:extLst>
              <a:ext uri="{FF2B5EF4-FFF2-40B4-BE49-F238E27FC236}">
                <a16:creationId xmlns:a16="http://schemas.microsoft.com/office/drawing/2014/main" xmlns="" id="{F4D67C5E-C20D-3541-CEF2-8117F1B68B3E}"/>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xmlns="" id="{E8998BED-E61D-26F1-2E8B-EAE07BDE6E6D}"/>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latin typeface="Calibri" panose="020F0502020204030204" pitchFamily="34" charset="0"/>
              </a:defRPr>
            </a:lvl1pPr>
          </a:lstStyle>
          <a:p>
            <a:pPr>
              <a:defRPr/>
            </a:pPr>
            <a:fld id="{9B63586F-3D77-40BC-8DD0-9E20E4ADC150}" type="slidenum">
              <a:rPr lang="en-US" altLang="en-US"/>
              <a:pPr>
                <a:defRPr/>
              </a:pPr>
              <a:t>‹#›</a:t>
            </a:fld>
            <a:endParaRPr lang="en-US" altLang="en-US"/>
          </a:p>
        </p:txBody>
      </p:sp>
    </p:spTree>
    <p:extLst>
      <p:ext uri="{BB962C8B-B14F-4D97-AF65-F5344CB8AC3E}">
        <p14:creationId xmlns:p14="http://schemas.microsoft.com/office/powerpoint/2010/main" val="212348701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alanna.steffunick@bethlehemtc.org"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ethlehemt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ethlehemt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mailto:president.council@bethlehemtc.org" TargetMode="External"/><Relationship Id="rId13" Type="http://schemas.openxmlformats.org/officeDocument/2006/relationships/hyperlink" Target="mailto:christiancaregiving.committee@bethlehemtc.org" TargetMode="External"/><Relationship Id="rId18" Type="http://schemas.openxmlformats.org/officeDocument/2006/relationships/hyperlink" Target="mailto:personnel.committee@bethlehemtc.org" TargetMode="External"/><Relationship Id="rId3" Type="http://schemas.openxmlformats.org/officeDocument/2006/relationships/hyperlink" Target="mailto:admin@bethlehemtc.org" TargetMode="External"/><Relationship Id="rId21" Type="http://schemas.openxmlformats.org/officeDocument/2006/relationships/hyperlink" Target="mailto:youth.committee@bethlehemtc.org" TargetMode="External"/><Relationship Id="rId7" Type="http://schemas.openxmlformats.org/officeDocument/2006/relationships/hyperlink" Target="http://www.bethlehemtc.org/" TargetMode="External"/><Relationship Id="rId12" Type="http://schemas.openxmlformats.org/officeDocument/2006/relationships/hyperlink" Target="mailto:Secretary.council@bethlehemtc.org" TargetMode="External"/><Relationship Id="rId17" Type="http://schemas.openxmlformats.org/officeDocument/2006/relationships/hyperlink" Target="mailto:property.committee@bethlehemtc.org" TargetMode="External"/><Relationship Id="rId2" Type="http://schemas.openxmlformats.org/officeDocument/2006/relationships/hyperlink" Target="mailto:paul.busekist@bethlehemtc.org" TargetMode="External"/><Relationship Id="rId16" Type="http://schemas.openxmlformats.org/officeDocument/2006/relationships/hyperlink" Target="mailto:membershipevangelism.committee@bethlehemtc.org" TargetMode="External"/><Relationship Id="rId20" Type="http://schemas.openxmlformats.org/officeDocument/2006/relationships/hyperlink" Target="mailto:worshipmusic.committee@bethlehemtc.org" TargetMode="External"/><Relationship Id="rId1" Type="http://schemas.openxmlformats.org/officeDocument/2006/relationships/slideLayout" Target="../slideLayouts/slideLayout2.xml"/><Relationship Id="rId6" Type="http://schemas.openxmlformats.org/officeDocument/2006/relationships/hyperlink" Target="mailto:Alanna.Steffunick@bethlehemtc.org" TargetMode="External"/><Relationship Id="rId11" Type="http://schemas.openxmlformats.org/officeDocument/2006/relationships/hyperlink" Target="mailto:treasurur@bethlehemtc..org" TargetMode="External"/><Relationship Id="rId5" Type="http://schemas.openxmlformats.org/officeDocument/2006/relationships/hyperlink" Target="mailto:bero.tony@gmail.com" TargetMode="External"/><Relationship Id="rId15" Type="http://schemas.openxmlformats.org/officeDocument/2006/relationships/hyperlink" Target="mailto:fellowship.committee@bethlehemtc.org" TargetMode="External"/><Relationship Id="rId10" Type="http://schemas.openxmlformats.org/officeDocument/2006/relationships/hyperlink" Target="mailto:secretary.council@bethlehemtc.org" TargetMode="External"/><Relationship Id="rId19" Type="http://schemas.openxmlformats.org/officeDocument/2006/relationships/hyperlink" Target="mailto:stewardship.committee@bethlehemtc.org" TargetMode="External"/><Relationship Id="rId4" Type="http://schemas.openxmlformats.org/officeDocument/2006/relationships/hyperlink" Target="mailto:bookkeeper@bethlehemtc.org" TargetMode="External"/><Relationship Id="rId9" Type="http://schemas.openxmlformats.org/officeDocument/2006/relationships/hyperlink" Target="mailto:vicepresident.council@bethlehemtc.org" TargetMode="External"/><Relationship Id="rId14" Type="http://schemas.openxmlformats.org/officeDocument/2006/relationships/hyperlink" Target="mailto:christianeducation.committee@bethlehemt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a:extLst>
              <a:ext uri="{FF2B5EF4-FFF2-40B4-BE49-F238E27FC236}">
                <a16:creationId xmlns:a16="http://schemas.microsoft.com/office/drawing/2014/main" xmlns="" id="{1D5217AE-339A-342E-B7B2-79D44060AF71}"/>
              </a:ext>
            </a:extLst>
          </p:cNvPr>
          <p:cNvSpPr>
            <a:spLocks noChangeArrowheads="1" noChangeShapeType="1" noTextEdit="1"/>
          </p:cNvSpPr>
          <p:nvPr/>
        </p:nvSpPr>
        <p:spPr bwMode="auto">
          <a:xfrm>
            <a:off x="630238" y="2590800"/>
            <a:ext cx="2479675" cy="458787"/>
          </a:xfrm>
          <a:prstGeom prst="rect">
            <a:avLst/>
          </a:prstGeom>
        </p:spPr>
        <p:txBody>
          <a:bodyPr wrap="none" fromWordArt="1">
            <a:prstTxWarp prst="textPlain">
              <a:avLst>
                <a:gd name="adj" fmla="val 50000"/>
              </a:avLst>
            </a:prstTxWarp>
          </a:bodyPr>
          <a:lstStyle/>
          <a:p>
            <a:pPr algn="ctr"/>
            <a:r>
              <a:rPr lang="en-US" sz="1200" kern="10">
                <a:ln w="3175" algn="ctr">
                  <a:solidFill>
                    <a:srgbClr val="244890"/>
                  </a:solidFill>
                  <a:round/>
                  <a:headEnd/>
                  <a:tailEnd/>
                </a:ln>
                <a:solidFill>
                  <a:srgbClr val="244890"/>
                </a:solidFill>
                <a:latin typeface="DellaRobbia BT"/>
              </a:rPr>
              <a:t>Pastor Paul Busekist</a:t>
            </a:r>
          </a:p>
          <a:p>
            <a:pPr algn="ctr"/>
            <a:r>
              <a:rPr lang="en-US" sz="1200" kern="10">
                <a:ln w="3175" algn="ctr">
                  <a:solidFill>
                    <a:srgbClr val="244890"/>
                  </a:solidFill>
                  <a:round/>
                  <a:headEnd/>
                  <a:tailEnd/>
                </a:ln>
                <a:solidFill>
                  <a:srgbClr val="244890"/>
                </a:solidFill>
                <a:latin typeface="DellaRobbia BT"/>
              </a:rPr>
              <a:t>Traverse City, MI  49686</a:t>
            </a:r>
          </a:p>
          <a:p>
            <a:pPr algn="ctr"/>
            <a:r>
              <a:rPr lang="en-US" sz="1200" kern="10">
                <a:ln w="3175" algn="ctr">
                  <a:solidFill>
                    <a:srgbClr val="244890"/>
                  </a:solidFill>
                  <a:round/>
                  <a:headEnd/>
                  <a:tailEnd/>
                </a:ln>
                <a:solidFill>
                  <a:srgbClr val="244890"/>
                </a:solidFill>
                <a:latin typeface="DellaRobbia BT"/>
              </a:rPr>
              <a:t>(231) 947-9880</a:t>
            </a:r>
          </a:p>
        </p:txBody>
      </p:sp>
      <p:sp>
        <p:nvSpPr>
          <p:cNvPr id="6147" name="Text Box 5">
            <a:extLst>
              <a:ext uri="{FF2B5EF4-FFF2-40B4-BE49-F238E27FC236}">
                <a16:creationId xmlns:a16="http://schemas.microsoft.com/office/drawing/2014/main" xmlns="" id="{DB4C086C-A353-1E14-C0E8-3064C7F2B8B0}"/>
              </a:ext>
            </a:extLst>
          </p:cNvPr>
          <p:cNvSpPr txBox="1">
            <a:spLocks noChangeArrowheads="1"/>
          </p:cNvSpPr>
          <p:nvPr/>
        </p:nvSpPr>
        <p:spPr bwMode="auto">
          <a:xfrm>
            <a:off x="224642" y="3543300"/>
            <a:ext cx="3317875" cy="1638300"/>
          </a:xfrm>
          <a:prstGeom prst="rect">
            <a:avLst/>
          </a:prstGeom>
          <a:noFill/>
          <a:ln w="9525" algn="in">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solidFill>
                  <a:srgbClr val="000000"/>
                </a:solidFill>
                <a:latin typeface="Beach"/>
              </a:rPr>
              <a:t>Website:  </a:t>
            </a:r>
            <a:r>
              <a:rPr lang="en-US" altLang="en-US" sz="1200" u="sng" dirty="0">
                <a:solidFill>
                  <a:srgbClr val="244890"/>
                </a:solidFill>
                <a:latin typeface="Beach"/>
              </a:rPr>
              <a:t>www.bethlehemtc.org </a:t>
            </a:r>
            <a:endParaRPr lang="en-US" altLang="en-US" sz="1200" dirty="0">
              <a:solidFill>
                <a:srgbClr val="000000"/>
              </a:solidFill>
              <a:latin typeface="Beach"/>
            </a:endParaRPr>
          </a:p>
          <a:p>
            <a:pPr eaLnBrk="1" hangingPunct="1"/>
            <a:r>
              <a:rPr lang="en-US" altLang="en-US" sz="1200" dirty="0">
                <a:solidFill>
                  <a:srgbClr val="000000"/>
                </a:solidFill>
                <a:latin typeface="Beach"/>
              </a:rPr>
              <a:t>Email:  </a:t>
            </a:r>
            <a:r>
              <a:rPr lang="en-US" altLang="en-US" sz="1200" u="sng" dirty="0">
                <a:solidFill>
                  <a:srgbClr val="244890"/>
                </a:solidFill>
                <a:latin typeface="Beach"/>
              </a:rPr>
              <a:t>bethlehem@bethlehemtc.org</a:t>
            </a:r>
            <a:endParaRPr lang="en-US" altLang="en-US" sz="1200" dirty="0">
              <a:solidFill>
                <a:srgbClr val="000000"/>
              </a:solidFill>
              <a:latin typeface="Beach"/>
            </a:endParaRPr>
          </a:p>
          <a:p>
            <a:pPr eaLnBrk="1" hangingPunct="1"/>
            <a:r>
              <a:rPr lang="en-US" altLang="en-US" sz="1200" dirty="0">
                <a:solidFill>
                  <a:srgbClr val="000000"/>
                </a:solidFill>
                <a:latin typeface="Times New Roman" panose="02020603050405020304" pitchFamily="18" charset="0"/>
              </a:rPr>
              <a:t/>
            </a:r>
            <a:br>
              <a:rPr lang="en-US" altLang="en-US" sz="1200" dirty="0">
                <a:solidFill>
                  <a:srgbClr val="000000"/>
                </a:solidFill>
                <a:latin typeface="Times New Roman" panose="02020603050405020304" pitchFamily="18" charset="0"/>
              </a:rPr>
            </a:br>
            <a:r>
              <a:rPr lang="en-US" altLang="en-US" sz="1200" u="sng" dirty="0">
                <a:solidFill>
                  <a:srgbClr val="000000"/>
                </a:solidFill>
                <a:latin typeface="Beach"/>
              </a:rPr>
              <a:t>Building Hours</a:t>
            </a:r>
            <a:r>
              <a:rPr lang="en-US" altLang="en-US" sz="1200" dirty="0">
                <a:solidFill>
                  <a:srgbClr val="000000"/>
                </a:solidFill>
                <a:latin typeface="Beach"/>
              </a:rPr>
              <a:t>:  </a:t>
            </a:r>
          </a:p>
          <a:p>
            <a:pPr eaLnBrk="1" hangingPunct="1"/>
            <a:r>
              <a:rPr lang="en-US" altLang="en-US" sz="1200" dirty="0">
                <a:solidFill>
                  <a:srgbClr val="000000"/>
                </a:solidFill>
                <a:latin typeface="Beach"/>
              </a:rPr>
              <a:t>Monday – Thursday, 9am to 2:30pm</a:t>
            </a:r>
          </a:p>
          <a:p>
            <a:pPr eaLnBrk="1" hangingPunct="1"/>
            <a:endParaRPr lang="en-US" altLang="en-US" sz="1400" dirty="0">
              <a:solidFill>
                <a:srgbClr val="000000"/>
              </a:solidFill>
              <a:latin typeface="Times New Roman" panose="02020603050405020304" pitchFamily="18" charset="0"/>
            </a:endParaRPr>
          </a:p>
          <a:p>
            <a:pPr eaLnBrk="1" hangingPunct="1"/>
            <a:r>
              <a:rPr lang="en-US" altLang="en-US" sz="1200" u="sng" dirty="0">
                <a:solidFill>
                  <a:srgbClr val="000000"/>
                </a:solidFill>
                <a:latin typeface="Beach"/>
              </a:rPr>
              <a:t>Office Hours:  </a:t>
            </a:r>
          </a:p>
          <a:p>
            <a:pPr eaLnBrk="1" hangingPunct="1"/>
            <a:r>
              <a:rPr lang="en-US" altLang="en-US" sz="1200" dirty="0">
                <a:solidFill>
                  <a:srgbClr val="000000"/>
                </a:solidFill>
                <a:latin typeface="Beach"/>
              </a:rPr>
              <a:t>Monday – Thursday, 9am to 2:30pm</a:t>
            </a:r>
          </a:p>
        </p:txBody>
      </p:sp>
      <p:sp>
        <p:nvSpPr>
          <p:cNvPr id="6148" name="WordArt 7">
            <a:extLst>
              <a:ext uri="{FF2B5EF4-FFF2-40B4-BE49-F238E27FC236}">
                <a16:creationId xmlns:a16="http://schemas.microsoft.com/office/drawing/2014/main" xmlns="" id="{DFBB0FD2-EF71-9ABD-F21E-A268AB9B5DA7}"/>
              </a:ext>
            </a:extLst>
          </p:cNvPr>
          <p:cNvSpPr>
            <a:spLocks noChangeArrowheads="1" noChangeShapeType="1" noTextEdit="1"/>
          </p:cNvSpPr>
          <p:nvPr/>
        </p:nvSpPr>
        <p:spPr bwMode="auto">
          <a:xfrm>
            <a:off x="737393" y="5648325"/>
            <a:ext cx="5383213" cy="371475"/>
          </a:xfrm>
          <a:prstGeom prst="rect">
            <a:avLst/>
          </a:prstGeom>
        </p:spPr>
        <p:txBody>
          <a:bodyPr wrap="none" fromWordArt="1">
            <a:prstTxWarp prst="textWave1">
              <a:avLst>
                <a:gd name="adj1" fmla="val 13005"/>
                <a:gd name="adj2" fmla="val 0"/>
              </a:avLst>
            </a:prstTxWarp>
          </a:bodyPr>
          <a:lstStyle/>
          <a:p>
            <a:pPr algn="ctr"/>
            <a:r>
              <a:rPr lang="en-US" sz="2400" kern="10" dirty="0">
                <a:ln w="15875" algn="ctr">
                  <a:solidFill>
                    <a:srgbClr val="244890"/>
                  </a:solidFill>
                  <a:round/>
                  <a:headEnd/>
                  <a:tailEnd/>
                </a:ln>
                <a:solidFill>
                  <a:srgbClr val="260026"/>
                </a:solidFill>
                <a:latin typeface="Comic Sans MS" panose="030F0902030302020204" pitchFamily="66" charset="0"/>
              </a:rPr>
              <a:t>Follow the STAR to Bethlehem!</a:t>
            </a:r>
          </a:p>
        </p:txBody>
      </p:sp>
      <p:sp>
        <p:nvSpPr>
          <p:cNvPr id="6150" name="Text Box 9">
            <a:extLst>
              <a:ext uri="{FF2B5EF4-FFF2-40B4-BE49-F238E27FC236}">
                <a16:creationId xmlns:a16="http://schemas.microsoft.com/office/drawing/2014/main" xmlns="" id="{2DFE659F-CB78-45E3-FA7C-97095B7A7200}"/>
              </a:ext>
            </a:extLst>
          </p:cNvPr>
          <p:cNvSpPr txBox="1">
            <a:spLocks noChangeArrowheads="1"/>
          </p:cNvSpPr>
          <p:nvPr/>
        </p:nvSpPr>
        <p:spPr bwMode="auto">
          <a:xfrm>
            <a:off x="3642508" y="3581400"/>
            <a:ext cx="2990850" cy="1404938"/>
          </a:xfrm>
          <a:prstGeom prst="rect">
            <a:avLst/>
          </a:prstGeom>
          <a:solidFill>
            <a:srgbClr val="FFFFFF"/>
          </a:solidFill>
          <a:ln w="3175" algn="ctr">
            <a:solidFill>
              <a:srgbClr val="26002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u="sng" dirty="0">
                <a:solidFill>
                  <a:srgbClr val="000000"/>
                </a:solidFill>
                <a:latin typeface="Beach"/>
              </a:rPr>
              <a:t>Worship Times:</a:t>
            </a:r>
          </a:p>
          <a:p>
            <a:pPr algn="ctr" eaLnBrk="1" hangingPunct="1"/>
            <a:endParaRPr lang="en-US" altLang="en-US" sz="400" b="1" u="sng" dirty="0">
              <a:solidFill>
                <a:srgbClr val="000000"/>
              </a:solidFill>
              <a:latin typeface="Beach"/>
            </a:endParaRPr>
          </a:p>
          <a:p>
            <a:pPr eaLnBrk="1" hangingPunct="1"/>
            <a:r>
              <a:rPr lang="en-US" altLang="en-US" sz="1200" u="sng" dirty="0">
                <a:solidFill>
                  <a:srgbClr val="000000"/>
                </a:solidFill>
                <a:latin typeface="Beach"/>
              </a:rPr>
              <a:t>Sunday:  </a:t>
            </a:r>
            <a:r>
              <a:rPr lang="en-US" altLang="en-US" sz="1200" dirty="0">
                <a:solidFill>
                  <a:srgbClr val="000000"/>
                </a:solidFill>
                <a:latin typeface="Beach"/>
              </a:rPr>
              <a:t>10 am Modern Worship including Communion with service Livestreamed on Facebook and YouTube</a:t>
            </a:r>
          </a:p>
          <a:p>
            <a:pPr eaLnBrk="1" hangingPunct="1"/>
            <a:r>
              <a:rPr lang="en-US" altLang="en-US" sz="1200" u="sng" dirty="0">
                <a:solidFill>
                  <a:srgbClr val="000000"/>
                </a:solidFill>
                <a:latin typeface="Beach"/>
              </a:rPr>
              <a:t>Sunday School/Adult Education/Third Thursday</a:t>
            </a:r>
            <a:r>
              <a:rPr lang="en-US" altLang="en-US" sz="1200" dirty="0">
                <a:solidFill>
                  <a:srgbClr val="000000"/>
                </a:solidFill>
                <a:latin typeface="Beach"/>
              </a:rPr>
              <a:t>: will return in September</a:t>
            </a:r>
          </a:p>
          <a:p>
            <a:pPr eaLnBrk="1" hangingPunct="1"/>
            <a:r>
              <a:rPr lang="en-US" altLang="en-US" sz="1200" dirty="0">
                <a:solidFill>
                  <a:srgbClr val="000000"/>
                </a:solidFill>
                <a:latin typeface="Beach"/>
              </a:rPr>
              <a:t>Nursery open during worship service</a:t>
            </a:r>
          </a:p>
          <a:p>
            <a:pPr algn="ctr" eaLnBrk="1" hangingPunct="1"/>
            <a:endParaRPr lang="en-US" altLang="en-US" sz="1000" dirty="0">
              <a:solidFill>
                <a:srgbClr val="000000"/>
              </a:solidFill>
              <a:latin typeface="Beach"/>
            </a:endParaRPr>
          </a:p>
        </p:txBody>
      </p:sp>
      <p:pic>
        <p:nvPicPr>
          <p:cNvPr id="6151" name="Picture 2" descr="http://www.bethlehemtc.org/mainimages/BLC-logo.png">
            <a:extLst>
              <a:ext uri="{FF2B5EF4-FFF2-40B4-BE49-F238E27FC236}">
                <a16:creationId xmlns:a16="http://schemas.microsoft.com/office/drawing/2014/main" xmlns="" id="{DFA1F1D5-A22B-2CDE-5219-AB9A79AD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009010"/>
            <a:ext cx="28844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2" descr="Image result for thanksgiving">
            <a:extLst>
              <a:ext uri="{FF2B5EF4-FFF2-40B4-BE49-F238E27FC236}">
                <a16:creationId xmlns:a16="http://schemas.microsoft.com/office/drawing/2014/main" xmlns="" id="{540C2E8E-63A7-4AF4-C9AC-98004C47813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4" name="AutoShape 2" descr="Inline image 1">
            <a:extLst>
              <a:ext uri="{FF2B5EF4-FFF2-40B4-BE49-F238E27FC236}">
                <a16:creationId xmlns:a16="http://schemas.microsoft.com/office/drawing/2014/main" xmlns="" id="{B42C00B5-BC71-53BC-2A50-DEFF056753F9}"/>
              </a:ext>
            </a:extLst>
          </p:cNvPr>
          <p:cNvSpPr>
            <a:spLocks noChangeAspect="1" noChangeArrowheads="1"/>
          </p:cNvSpPr>
          <p:nvPr/>
        </p:nvSpPr>
        <p:spPr bwMode="auto">
          <a:xfrm>
            <a:off x="155575" y="-1104900"/>
            <a:ext cx="2571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5" name="AutoShape 2" descr="Image result for FALL IMAGES">
            <a:extLst>
              <a:ext uri="{FF2B5EF4-FFF2-40B4-BE49-F238E27FC236}">
                <a16:creationId xmlns:a16="http://schemas.microsoft.com/office/drawing/2014/main" xmlns="" id="{6C98A6E2-720D-1628-4278-F47778260293}"/>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6" name="TextBox 13">
            <a:extLst>
              <a:ext uri="{FF2B5EF4-FFF2-40B4-BE49-F238E27FC236}">
                <a16:creationId xmlns:a16="http://schemas.microsoft.com/office/drawing/2014/main" xmlns="" id="{0A7D5092-D43C-5FF1-B98F-DA2C7F622767}"/>
              </a:ext>
            </a:extLst>
          </p:cNvPr>
          <p:cNvSpPr txBox="1">
            <a:spLocks noChangeArrowheads="1"/>
          </p:cNvSpPr>
          <p:nvPr/>
        </p:nvSpPr>
        <p:spPr bwMode="auto">
          <a:xfrm>
            <a:off x="5661025" y="2405063"/>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7" name="TextBox 1">
            <a:extLst>
              <a:ext uri="{FF2B5EF4-FFF2-40B4-BE49-F238E27FC236}">
                <a16:creationId xmlns:a16="http://schemas.microsoft.com/office/drawing/2014/main" xmlns="" id="{8102E3A9-96AA-73A7-00B4-B8C2FDBBC528}"/>
              </a:ext>
            </a:extLst>
          </p:cNvPr>
          <p:cNvSpPr txBox="1">
            <a:spLocks noChangeArrowheads="1"/>
          </p:cNvSpPr>
          <p:nvPr/>
        </p:nvSpPr>
        <p:spPr bwMode="auto">
          <a:xfrm>
            <a:off x="1393771" y="355174"/>
            <a:ext cx="38106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latin typeface="Ink Free" panose="03080402000500000000" pitchFamily="66" charset="0"/>
              </a:rPr>
              <a:t>August 2025</a:t>
            </a:r>
          </a:p>
        </p:txBody>
      </p:sp>
      <p:sp>
        <p:nvSpPr>
          <p:cNvPr id="7" name="TextBox 6">
            <a:extLst>
              <a:ext uri="{FF2B5EF4-FFF2-40B4-BE49-F238E27FC236}">
                <a16:creationId xmlns:a16="http://schemas.microsoft.com/office/drawing/2014/main" xmlns="" id="{176FFA26-A234-D0AC-6CFD-AC3B26039CDF}"/>
              </a:ext>
            </a:extLst>
          </p:cNvPr>
          <p:cNvSpPr txBox="1"/>
          <p:nvPr/>
        </p:nvSpPr>
        <p:spPr>
          <a:xfrm>
            <a:off x="153987" y="6262568"/>
            <a:ext cx="6550025" cy="984885"/>
          </a:xfrm>
          <a:prstGeom prst="rect">
            <a:avLst/>
          </a:prstGeom>
          <a:noFill/>
        </p:spPr>
        <p:txBody>
          <a:bodyPr wrap="square" rtlCol="0">
            <a:spAutoFit/>
          </a:bodyPr>
          <a:lstStyle/>
          <a:p>
            <a:pPr algn="ctr"/>
            <a:r>
              <a:rPr lang="en-US" b="1" u="sng" dirty="0"/>
              <a:t>Our Mission:</a:t>
            </a:r>
          </a:p>
          <a:p>
            <a:pPr algn="ctr"/>
            <a:r>
              <a:rPr lang="en-US" sz="2000" dirty="0">
                <a:latin typeface="Candara" panose="020E0502030303020204" pitchFamily="34" charset="0"/>
              </a:rPr>
              <a:t>We worship, work and welcome…Sharing God’s love and grace with all.</a:t>
            </a:r>
            <a:endParaRPr lang="en-US" sz="4000" dirty="0">
              <a:latin typeface="Candara" panose="020E0502030303020204" pitchFamily="34" charset="0"/>
            </a:endParaRPr>
          </a:p>
        </p:txBody>
      </p:sp>
      <p:sp>
        <p:nvSpPr>
          <p:cNvPr id="8" name="TextBox 7">
            <a:extLst>
              <a:ext uri="{FF2B5EF4-FFF2-40B4-BE49-F238E27FC236}">
                <a16:creationId xmlns:a16="http://schemas.microsoft.com/office/drawing/2014/main" xmlns="" id="{09E2FE77-C3C1-7B94-CCFE-A7A5F6F02DB6}"/>
              </a:ext>
            </a:extLst>
          </p:cNvPr>
          <p:cNvSpPr txBox="1"/>
          <p:nvPr/>
        </p:nvSpPr>
        <p:spPr>
          <a:xfrm>
            <a:off x="153987" y="7404523"/>
            <a:ext cx="6550025" cy="1354217"/>
          </a:xfrm>
          <a:prstGeom prst="rect">
            <a:avLst/>
          </a:prstGeom>
          <a:noFill/>
        </p:spPr>
        <p:txBody>
          <a:bodyPr wrap="square" rtlCol="0">
            <a:spAutoFit/>
          </a:bodyPr>
          <a:lstStyle/>
          <a:p>
            <a:pPr algn="ctr"/>
            <a:r>
              <a:rPr lang="en-US" b="1" u="sng" dirty="0"/>
              <a:t>Our Vision:</a:t>
            </a:r>
          </a:p>
          <a:p>
            <a:pPr algn="ctr"/>
            <a:r>
              <a:rPr lang="en-US" sz="2000" dirty="0">
                <a:latin typeface="Candara" panose="020E0502030303020204" pitchFamily="34" charset="0"/>
              </a:rPr>
              <a:t>Together, we embody our mission by BOLDLY </a:t>
            </a:r>
            <a:r>
              <a:rPr lang="en-US" sz="2000" u="sng" dirty="0">
                <a:latin typeface="Candara" panose="020E0502030303020204" pitchFamily="34" charset="0"/>
              </a:rPr>
              <a:t>following</a:t>
            </a:r>
            <a:r>
              <a:rPr lang="en-US" sz="2000" dirty="0">
                <a:latin typeface="Candara" panose="020E0502030303020204" pitchFamily="34" charset="0"/>
              </a:rPr>
              <a:t> Jesus, </a:t>
            </a:r>
            <a:r>
              <a:rPr lang="en-US" sz="2000" u="sng" dirty="0">
                <a:latin typeface="Candara" panose="020E0502030303020204" pitchFamily="34" charset="0"/>
              </a:rPr>
              <a:t>serving</a:t>
            </a:r>
            <a:r>
              <a:rPr lang="en-US" sz="2000" dirty="0">
                <a:latin typeface="Candara" panose="020E0502030303020204" pitchFamily="34" charset="0"/>
              </a:rPr>
              <a:t> the needs of the world and one another, and </a:t>
            </a:r>
            <a:r>
              <a:rPr lang="en-US" sz="2000" u="sng" dirty="0">
                <a:latin typeface="Candara" panose="020E0502030303020204" pitchFamily="34" charset="0"/>
              </a:rPr>
              <a:t>caring</a:t>
            </a:r>
            <a:r>
              <a:rPr lang="en-US" sz="2000" dirty="0">
                <a:latin typeface="Candara" panose="020E0502030303020204" pitchFamily="34" charset="0"/>
              </a:rPr>
              <a:t> for all of God’s Creation. </a:t>
            </a:r>
            <a:r>
              <a:rPr lang="en-US" sz="2400" dirty="0">
                <a:latin typeface="Candara" panose="020E0502030303020204" pitchFamily="34" charset="0"/>
              </a:rPr>
              <a:t>A</a:t>
            </a:r>
            <a:r>
              <a:rPr lang="en-US" sz="1600" dirty="0">
                <a:latin typeface="Candara" panose="020E0502030303020204" pitchFamily="34" charset="0"/>
              </a:rPr>
              <a:t>LL</a:t>
            </a:r>
            <a:r>
              <a:rPr lang="en-US" sz="2000" dirty="0">
                <a:latin typeface="Candara" panose="020E0502030303020204" pitchFamily="34" charset="0"/>
              </a:rPr>
              <a:t> </a:t>
            </a:r>
            <a:r>
              <a:rPr lang="en-US" sz="2400" dirty="0">
                <a:latin typeface="Candara" panose="020E0502030303020204" pitchFamily="34" charset="0"/>
              </a:rPr>
              <a:t>A</a:t>
            </a:r>
            <a:r>
              <a:rPr lang="en-US" sz="1800" dirty="0">
                <a:latin typeface="Candara" panose="020E0502030303020204" pitchFamily="34" charset="0"/>
              </a:rPr>
              <a:t>RE</a:t>
            </a:r>
            <a:r>
              <a:rPr lang="en-US" sz="2000" dirty="0">
                <a:latin typeface="Candara" panose="020E0502030303020204" pitchFamily="34" charset="0"/>
              </a:rPr>
              <a:t> </a:t>
            </a:r>
            <a:r>
              <a:rPr lang="en-US" sz="2400" dirty="0">
                <a:latin typeface="Candara" panose="020E0502030303020204" pitchFamily="34" charset="0"/>
              </a:rPr>
              <a:t>W</a:t>
            </a:r>
            <a:r>
              <a:rPr lang="en-US" sz="1600" dirty="0">
                <a:latin typeface="Candara" panose="020E0502030303020204" pitchFamily="34" charset="0"/>
              </a:rPr>
              <a:t>ELCOME.</a:t>
            </a:r>
            <a:endParaRPr lang="en-US" sz="4000" dirty="0">
              <a:latin typeface="Candara" panose="020E0502030303020204" pitchFamily="34" charset="0"/>
            </a:endParaRPr>
          </a:p>
        </p:txBody>
      </p:sp>
      <p:pic>
        <p:nvPicPr>
          <p:cNvPr id="3" name="Picture 2"/>
          <p:cNvPicPr>
            <a:picLocks noChangeAspect="1"/>
          </p:cNvPicPr>
          <p:nvPr/>
        </p:nvPicPr>
        <p:blipFill>
          <a:blip r:embed="rId4"/>
          <a:stretch>
            <a:fillRect/>
          </a:stretch>
        </p:blipFill>
        <p:spPr>
          <a:xfrm>
            <a:off x="4103634" y="1033651"/>
            <a:ext cx="2466975" cy="2466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040"/>
            <a:ext cx="6858000" cy="9093920"/>
          </a:xfrm>
          <a:prstGeom prst="rect">
            <a:avLst/>
          </a:prstGeom>
        </p:spPr>
      </p:pic>
    </p:spTree>
    <p:extLst>
      <p:ext uri="{BB962C8B-B14F-4D97-AF65-F5344CB8AC3E}">
        <p14:creationId xmlns:p14="http://schemas.microsoft.com/office/powerpoint/2010/main" val="324703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descr="Image result for under construction images">
            <a:extLst>
              <a:ext uri="{FF2B5EF4-FFF2-40B4-BE49-F238E27FC236}">
                <a16:creationId xmlns:a16="http://schemas.microsoft.com/office/drawing/2014/main" xmlns="" id="{2AD029F2-17E7-72D0-411D-152F74830EEF}"/>
              </a:ext>
            </a:extLst>
          </p:cNvPr>
          <p:cNvSpPr>
            <a:spLocks noChangeAspect="1" noChangeArrowheads="1"/>
          </p:cNvSpPr>
          <p:nvPr/>
        </p:nvSpPr>
        <p:spPr bwMode="auto">
          <a:xfrm>
            <a:off x="152400" y="-823913"/>
            <a:ext cx="2505075" cy="18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5" name="TextBox 13">
            <a:extLst>
              <a:ext uri="{FF2B5EF4-FFF2-40B4-BE49-F238E27FC236}">
                <a16:creationId xmlns:a16="http://schemas.microsoft.com/office/drawing/2014/main" xmlns="" id="{F224219C-12CA-53A1-2375-8071797BCE72}"/>
              </a:ext>
            </a:extLst>
          </p:cNvPr>
          <p:cNvSpPr txBox="1">
            <a:spLocks noChangeArrowheads="1"/>
          </p:cNvSpPr>
          <p:nvPr/>
        </p:nvSpPr>
        <p:spPr bwMode="auto">
          <a:xfrm>
            <a:off x="152400" y="359767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7" name="TextBox 1">
            <a:extLst>
              <a:ext uri="{FF2B5EF4-FFF2-40B4-BE49-F238E27FC236}">
                <a16:creationId xmlns:a16="http://schemas.microsoft.com/office/drawing/2014/main" xmlns="" id="{4C71E085-7D81-FF01-625D-D15BA6CA54C9}"/>
              </a:ext>
            </a:extLst>
          </p:cNvPr>
          <p:cNvSpPr txBox="1">
            <a:spLocks noChangeArrowheads="1"/>
          </p:cNvSpPr>
          <p:nvPr/>
        </p:nvSpPr>
        <p:spPr bwMode="auto">
          <a:xfrm>
            <a:off x="244475" y="7924800"/>
            <a:ext cx="6461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Monthly donation:  1/16 page $25; 1/8 $50; 1/4 $80.   Pay for a year in full---get 1 Month Free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Please contact Alanna </a:t>
            </a:r>
            <a:r>
              <a:rPr kumimoji="0" lang="en-US" alt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Steffunick</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-Boomer at 231-947-9880 or </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alanna.steffunick@bethlehemtc.org</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Make checks payable to BLC…put “Star Ad” on envelope.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xmlns="" id="{E4DAE8BB-A606-49AB-EE6F-00C7E2E6A0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772469"/>
            <a:ext cx="4270110" cy="21345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xmlns="" id="{3424D193-BF4C-FDD1-EBBF-62F56F39C14B}"/>
              </a:ext>
            </a:extLst>
          </p:cNvPr>
          <p:cNvSpPr txBox="1">
            <a:spLocks noChangeArrowheads="1"/>
          </p:cNvSpPr>
          <p:nvPr/>
        </p:nvSpPr>
        <p:spPr bwMode="auto">
          <a:xfrm flipH="1" flipV="1">
            <a:off x="1295400" y="8205788"/>
            <a:ext cx="56070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solidFill>
                  <a:srgbClr val="000000"/>
                </a:solidFill>
              </a:rPr>
              <a:t>Bethlehem Lutheran Church (ELCA)</a:t>
            </a:r>
          </a:p>
          <a:p>
            <a:r>
              <a:rPr lang="en-US" altLang="en-US" sz="1100">
                <a:solidFill>
                  <a:srgbClr val="000000"/>
                </a:solidFill>
              </a:rPr>
              <a:t>1050 Peninsula Drive</a:t>
            </a:r>
          </a:p>
          <a:p>
            <a:r>
              <a:rPr lang="en-US" altLang="en-US" sz="1100">
                <a:solidFill>
                  <a:srgbClr val="000000"/>
                </a:solidFill>
              </a:rPr>
              <a:t>Traverse City, MI 49686</a:t>
            </a:r>
          </a:p>
          <a:p>
            <a:r>
              <a:rPr lang="en-US" altLang="en-US" sz="1100">
                <a:solidFill>
                  <a:srgbClr val="000000"/>
                </a:solidFill>
                <a:hlinkClick r:id="rId2"/>
              </a:rPr>
              <a:t>www.bethlehemtc.org</a:t>
            </a:r>
            <a:endParaRPr lang="en-US" altLang="en-US" sz="1100">
              <a:solidFill>
                <a:srgbClr val="000000"/>
              </a:solidFill>
            </a:endParaRPr>
          </a:p>
          <a:p>
            <a:r>
              <a:rPr lang="en-US" altLang="en-US" sz="1100">
                <a:solidFill>
                  <a:srgbClr val="000000"/>
                </a:solidFill>
              </a:rPr>
              <a:t>231.947.9880</a:t>
            </a:r>
          </a:p>
        </p:txBody>
      </p:sp>
      <p:pic>
        <p:nvPicPr>
          <p:cNvPr id="24579" name="Picture 3" descr="A picture containing object, clock&#10;&#10;Description automatically generated">
            <a:extLst>
              <a:ext uri="{FF2B5EF4-FFF2-40B4-BE49-F238E27FC236}">
                <a16:creationId xmlns:a16="http://schemas.microsoft.com/office/drawing/2014/main" xmlns="" id="{939FA70A-F173-019F-FE47-B1F124D1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51" t="8066"/>
          <a:stretch>
            <a:fillRect/>
          </a:stretch>
        </p:blipFill>
        <p:spPr bwMode="auto">
          <a:xfrm>
            <a:off x="6207125" y="7361238"/>
            <a:ext cx="650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2" name="TextBox 1">
            <a:extLst>
              <a:ext uri="{FF2B5EF4-FFF2-40B4-BE49-F238E27FC236}">
                <a16:creationId xmlns:a16="http://schemas.microsoft.com/office/drawing/2014/main" xmlns="" id="{96A225D6-F914-6BF1-0D4A-0D89E6D07843}"/>
              </a:ext>
            </a:extLst>
          </p:cNvPr>
          <p:cNvSpPr txBox="1"/>
          <p:nvPr/>
        </p:nvSpPr>
        <p:spPr>
          <a:xfrm>
            <a:off x="76200" y="-2689"/>
            <a:ext cx="6324600" cy="3477875"/>
          </a:xfrm>
          <a:prstGeom prst="rect">
            <a:avLst/>
          </a:prstGeom>
          <a:noFill/>
        </p:spPr>
        <p:txBody>
          <a:bodyPr wrap="square" rtlCol="0">
            <a:spAutoFit/>
          </a:bodyPr>
          <a:lstStyle/>
          <a:p>
            <a:pPr algn="ctr"/>
            <a:r>
              <a:rPr lang="en-US" sz="1400" b="1" dirty="0">
                <a:latin typeface="Ink Free" panose="03080402000500000000" pitchFamily="66" charset="0"/>
              </a:rPr>
              <a:t>Lots of cool information inside</a:t>
            </a:r>
          </a:p>
          <a:p>
            <a:pPr algn="ctr"/>
            <a:r>
              <a:rPr lang="en-US" sz="1200" b="1" dirty="0" err="1">
                <a:latin typeface="Ink Free" panose="03080402000500000000" pitchFamily="66" charset="0"/>
              </a:rPr>
              <a:t>Pr</a:t>
            </a:r>
            <a:r>
              <a:rPr lang="en-US" sz="1200" b="1" dirty="0">
                <a:latin typeface="Ink Free" panose="03080402000500000000" pitchFamily="66" charset="0"/>
              </a:rPr>
              <a:t> Paul’s Page</a:t>
            </a:r>
          </a:p>
          <a:p>
            <a:pPr algn="ctr"/>
            <a:r>
              <a:rPr lang="en-US" sz="1200" b="1" dirty="0">
                <a:latin typeface="Ink Free" panose="03080402000500000000" pitchFamily="66" charset="0"/>
              </a:rPr>
              <a:t>Council President’s notes</a:t>
            </a:r>
          </a:p>
          <a:p>
            <a:pPr algn="ctr"/>
            <a:r>
              <a:rPr lang="en-US" sz="1200" b="1" dirty="0">
                <a:latin typeface="Ink Free" panose="03080402000500000000" pitchFamily="66" charset="0"/>
              </a:rPr>
              <a:t>Council officers and committee liaisons</a:t>
            </a:r>
          </a:p>
          <a:p>
            <a:pPr algn="ctr"/>
            <a:r>
              <a:rPr lang="en-US" sz="1200" b="1" dirty="0">
                <a:latin typeface="Ink Free" panose="03080402000500000000" pitchFamily="66" charset="0"/>
              </a:rPr>
              <a:t>Grief Group</a:t>
            </a:r>
          </a:p>
          <a:p>
            <a:pPr algn="ctr"/>
            <a:r>
              <a:rPr lang="en-US" sz="1200" b="1" dirty="0">
                <a:latin typeface="Ink Free" panose="03080402000500000000" pitchFamily="66" charset="0"/>
              </a:rPr>
              <a:t>Book Club News</a:t>
            </a:r>
          </a:p>
          <a:p>
            <a:pPr algn="ctr"/>
            <a:r>
              <a:rPr lang="en-US" sz="1200" b="1" dirty="0">
                <a:latin typeface="Ink Free" panose="03080402000500000000" pitchFamily="66" charset="0"/>
              </a:rPr>
              <a:t>Prince of Egypt at OTP</a:t>
            </a:r>
          </a:p>
          <a:p>
            <a:pPr algn="ctr"/>
            <a:r>
              <a:rPr lang="en-US" sz="1200" b="1" dirty="0">
                <a:latin typeface="Ink Free" panose="03080402000500000000" pitchFamily="66" charset="0"/>
              </a:rPr>
              <a:t>Chair Yoga </a:t>
            </a:r>
          </a:p>
          <a:p>
            <a:pPr algn="ctr"/>
            <a:r>
              <a:rPr lang="en-US" sz="1200" b="1" dirty="0">
                <a:latin typeface="Ink Free" panose="03080402000500000000" pitchFamily="66" charset="0"/>
              </a:rPr>
              <a:t>Safe Harbor Volunteer Opportunities</a:t>
            </a:r>
          </a:p>
          <a:p>
            <a:pPr algn="ctr"/>
            <a:r>
              <a:rPr lang="en-US" sz="1200" b="1" dirty="0">
                <a:latin typeface="Ink Free" panose="03080402000500000000" pitchFamily="66" charset="0"/>
              </a:rPr>
              <a:t>Beach Day</a:t>
            </a:r>
          </a:p>
          <a:p>
            <a:pPr algn="ctr"/>
            <a:r>
              <a:rPr lang="en-US" sz="1200" b="1" dirty="0">
                <a:latin typeface="Ink Free" panose="03080402000500000000" pitchFamily="66" charset="0"/>
              </a:rPr>
              <a:t>Free Entertainment in Traverse City</a:t>
            </a:r>
          </a:p>
          <a:p>
            <a:pPr algn="ctr"/>
            <a:r>
              <a:rPr lang="en-US" sz="1200" b="1" dirty="0">
                <a:latin typeface="Ink Free" panose="03080402000500000000" pitchFamily="66" charset="0"/>
              </a:rPr>
              <a:t>Notes from Alanna</a:t>
            </a:r>
          </a:p>
          <a:p>
            <a:pPr algn="ctr"/>
            <a:r>
              <a:rPr lang="en-US" sz="1200" b="1" dirty="0">
                <a:latin typeface="Ink Free" panose="03080402000500000000" pitchFamily="66" charset="0"/>
              </a:rPr>
              <a:t>Christian Education News</a:t>
            </a:r>
          </a:p>
          <a:p>
            <a:pPr algn="ctr"/>
            <a:r>
              <a:rPr lang="en-US" sz="1200" b="1" dirty="0">
                <a:latin typeface="Ink Free" panose="03080402000500000000" pitchFamily="66" charset="0"/>
              </a:rPr>
              <a:t>Financial News</a:t>
            </a:r>
          </a:p>
          <a:p>
            <a:pPr algn="ctr"/>
            <a:r>
              <a:rPr lang="en-US" sz="1200" b="1" dirty="0">
                <a:latin typeface="Ink Free" panose="03080402000500000000" pitchFamily="66" charset="0"/>
              </a:rPr>
              <a:t>ELCA Global Links</a:t>
            </a:r>
          </a:p>
          <a:p>
            <a:pPr algn="ctr"/>
            <a:r>
              <a:rPr lang="en-US" sz="1200" b="1" dirty="0">
                <a:latin typeface="Ink Free" panose="03080402000500000000" pitchFamily="66" charset="0"/>
              </a:rPr>
              <a:t>Women of Bethlehem 2025</a:t>
            </a:r>
          </a:p>
          <a:p>
            <a:pPr algn="ctr"/>
            <a:r>
              <a:rPr lang="en-US" sz="1200" b="1" dirty="0">
                <a:latin typeface="Ink Free" panose="03080402000500000000" pitchFamily="66" charset="0"/>
              </a:rPr>
              <a:t>The Power of Prayer</a:t>
            </a:r>
          </a:p>
          <a:p>
            <a:pPr algn="ctr"/>
            <a:r>
              <a:rPr lang="en-US" sz="1200" b="1">
                <a:latin typeface="Ink Free" panose="03080402000500000000" pitchFamily="66" charset="0"/>
              </a:rPr>
              <a:t>Church Calendar</a:t>
            </a:r>
            <a:endParaRPr lang="en-US" sz="1400" b="1" dirty="0">
              <a:latin typeface="Ink Free" panose="03080402000500000000"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xmlns="" id="{8FA7A7F1-C539-FC96-1EA5-8CAB5C127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152400"/>
            <a:ext cx="81485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xmlns="" id="{64EB83E9-B973-2FE3-7334-524F91E63A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908" y="166688"/>
            <a:ext cx="64495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956A4AD-4FEE-5677-8116-39854831A5E3}"/>
              </a:ext>
            </a:extLst>
          </p:cNvPr>
          <p:cNvSpPr txBox="1"/>
          <p:nvPr/>
        </p:nvSpPr>
        <p:spPr>
          <a:xfrm>
            <a:off x="152402" y="7328118"/>
            <a:ext cx="6705598" cy="1815882"/>
          </a:xfrm>
          <a:prstGeom prst="rect">
            <a:avLst/>
          </a:prstGeom>
          <a:noFill/>
          <a:ln>
            <a:solidFill>
              <a:schemeClr val="tx1"/>
            </a:solidFill>
          </a:ln>
        </p:spPr>
        <p:txBody>
          <a:bodyPr wrap="square" rtlCol="0">
            <a:spAutoFit/>
          </a:bodyPr>
          <a:lstStyle/>
          <a:p>
            <a:r>
              <a:rPr lang="en-US" sz="1200" b="1" dirty="0"/>
              <a:t>A Word From the President:</a:t>
            </a:r>
          </a:p>
          <a:p>
            <a:r>
              <a:rPr lang="en-US" sz="1000" dirty="0"/>
              <a:t>I feel very blessed to serve as BLC Council president   We have a wonderful group of people on the council this year.  I look forward to working with each of you.</a:t>
            </a:r>
          </a:p>
          <a:p>
            <a:r>
              <a:rPr lang="en-US" sz="1000" dirty="0"/>
              <a:t>This month has been busy with the basement issues.  We have such a great group of Property Guys who keep our church clean and in good maintenance on a regular basis.  They have worked so hard to keep the water out of the lower level.  A Big Thank You goes to Doug Cunningham for not only organizing work crews and working with outside companies to find relief to our problems.  He is at the church so much, I have teased him that he needs a cot to sleep there.  So when you see Doug, give him a nice pat on the back.</a:t>
            </a:r>
          </a:p>
          <a:p>
            <a:endParaRPr lang="en-US" sz="1000" dirty="0"/>
          </a:p>
          <a:p>
            <a:r>
              <a:rPr lang="en-US" sz="1000" dirty="0"/>
              <a:t>Have a wonderful month and blessings to you all.</a:t>
            </a:r>
          </a:p>
          <a:p>
            <a:r>
              <a:rPr lang="en-US" sz="1000" dirty="0"/>
              <a:t>Gail Goldsmith</a:t>
            </a:r>
          </a:p>
        </p:txBody>
      </p:sp>
      <p:sp>
        <p:nvSpPr>
          <p:cNvPr id="2" name="TextBox 1">
            <a:extLst>
              <a:ext uri="{FF2B5EF4-FFF2-40B4-BE49-F238E27FC236}">
                <a16:creationId xmlns:a16="http://schemas.microsoft.com/office/drawing/2014/main" xmlns="" id="{D9DF3D1B-8CAC-8DF6-7DE6-7A1C88473E10}"/>
              </a:ext>
            </a:extLst>
          </p:cNvPr>
          <p:cNvSpPr txBox="1"/>
          <p:nvPr/>
        </p:nvSpPr>
        <p:spPr>
          <a:xfrm>
            <a:off x="1257301" y="74801"/>
            <a:ext cx="4495800" cy="769441"/>
          </a:xfrm>
          <a:prstGeom prst="rect">
            <a:avLst/>
          </a:prstGeom>
          <a:noFill/>
        </p:spPr>
        <p:txBody>
          <a:bodyPr wrap="square" rtlCol="0">
            <a:spAutoFit/>
          </a:bodyPr>
          <a:lstStyle/>
          <a:p>
            <a:pPr algn="l"/>
            <a:r>
              <a:rPr lang="en-US" sz="1100" b="1" i="1" baseline="30000" dirty="0">
                <a:solidFill>
                  <a:srgbClr val="000000"/>
                </a:solidFill>
                <a:effectLst/>
                <a:latin typeface="Candara" panose="020E0502030303020204" pitchFamily="34" charset="0"/>
              </a:rPr>
              <a:t>35 </a:t>
            </a:r>
            <a:r>
              <a:rPr lang="en-US" sz="1100" b="1" i="1" dirty="0">
                <a:solidFill>
                  <a:srgbClr val="000000"/>
                </a:solidFill>
                <a:effectLst/>
                <a:latin typeface="Candara" panose="020E0502030303020204" pitchFamily="34" charset="0"/>
              </a:rPr>
              <a:t>For I was hungry and you gave me something to eat, I was thirsty and you gave me something to drink, I was a stranger and you invited me in, </a:t>
            </a:r>
            <a:r>
              <a:rPr lang="en-US" sz="1100" b="1" i="1" baseline="30000" dirty="0">
                <a:solidFill>
                  <a:srgbClr val="000000"/>
                </a:solidFill>
                <a:effectLst/>
                <a:latin typeface="Candara" panose="020E0502030303020204" pitchFamily="34" charset="0"/>
              </a:rPr>
              <a:t>36 </a:t>
            </a:r>
            <a:r>
              <a:rPr lang="en-US" sz="1100" b="1" i="1" dirty="0">
                <a:solidFill>
                  <a:srgbClr val="000000"/>
                </a:solidFill>
                <a:effectLst/>
                <a:latin typeface="Candara" panose="020E0502030303020204" pitchFamily="34" charset="0"/>
              </a:rPr>
              <a:t>I needed clothes and you clothed me, I was sick and you looked after me, I was in prison and you came to visit me.’</a:t>
            </a:r>
            <a:r>
              <a:rPr lang="en-US" sz="1100" b="1" dirty="0">
                <a:solidFill>
                  <a:srgbClr val="000000"/>
                </a:solidFill>
                <a:latin typeface="Candara" panose="020E0502030303020204" pitchFamily="34" charset="0"/>
              </a:rPr>
              <a:t>	</a:t>
            </a:r>
            <a:r>
              <a:rPr lang="en-US" sz="1100" dirty="0">
                <a:solidFill>
                  <a:srgbClr val="000000"/>
                </a:solidFill>
                <a:latin typeface="Candara" panose="020E0502030303020204" pitchFamily="34" charset="0"/>
              </a:rPr>
              <a:t>- Matthew 25:35-36 (NIV)</a:t>
            </a:r>
            <a:endParaRPr lang="en-US" sz="1100" dirty="0">
              <a:latin typeface="Candara" panose="020E0502030303020204" pitchFamily="34" charset="0"/>
            </a:endParaRPr>
          </a:p>
        </p:txBody>
      </p:sp>
      <p:sp>
        <p:nvSpPr>
          <p:cNvPr id="3" name="TextBox 2">
            <a:extLst>
              <a:ext uri="{FF2B5EF4-FFF2-40B4-BE49-F238E27FC236}">
                <a16:creationId xmlns:a16="http://schemas.microsoft.com/office/drawing/2014/main" xmlns="" id="{526105AB-3857-2F28-1FF0-7231BE00DE6A}"/>
              </a:ext>
            </a:extLst>
          </p:cNvPr>
          <p:cNvSpPr txBox="1"/>
          <p:nvPr/>
        </p:nvSpPr>
        <p:spPr>
          <a:xfrm>
            <a:off x="277018" y="6019800"/>
            <a:ext cx="6303963" cy="769441"/>
          </a:xfrm>
          <a:prstGeom prst="rect">
            <a:avLst/>
          </a:prstGeom>
          <a:noFill/>
        </p:spPr>
        <p:txBody>
          <a:bodyPr wrap="square" rtlCol="0">
            <a:spAutoFit/>
          </a:bodyPr>
          <a:lstStyle/>
          <a:p>
            <a:pPr algn="l"/>
            <a:r>
              <a:rPr lang="en-US" sz="1100" b="1" i="1" baseline="30000" dirty="0">
                <a:solidFill>
                  <a:srgbClr val="000000"/>
                </a:solidFill>
                <a:effectLst/>
                <a:latin typeface="Candara" panose="020E0502030303020204" pitchFamily="34" charset="0"/>
              </a:rPr>
              <a:t>37 </a:t>
            </a:r>
            <a:r>
              <a:rPr lang="en-US" sz="1100" b="1" i="1" dirty="0">
                <a:solidFill>
                  <a:srgbClr val="000000"/>
                </a:solidFill>
                <a:effectLst/>
                <a:latin typeface="Candara" panose="020E0502030303020204" pitchFamily="34" charset="0"/>
              </a:rPr>
              <a:t>“Then the righteous will answer him, ‘Lord, when did we see you hungry and feed you, or thirsty and give you something to drink? </a:t>
            </a:r>
            <a:r>
              <a:rPr lang="en-US" sz="1100" b="1" i="1" baseline="30000" dirty="0">
                <a:solidFill>
                  <a:srgbClr val="000000"/>
                </a:solidFill>
                <a:effectLst/>
                <a:latin typeface="Candara" panose="020E0502030303020204" pitchFamily="34" charset="0"/>
              </a:rPr>
              <a:t>38 </a:t>
            </a:r>
            <a:r>
              <a:rPr lang="en-US" sz="1100" b="1" i="1" dirty="0">
                <a:solidFill>
                  <a:srgbClr val="000000"/>
                </a:solidFill>
                <a:effectLst/>
                <a:latin typeface="Candara" panose="020E0502030303020204" pitchFamily="34" charset="0"/>
              </a:rPr>
              <a:t>When did we see you a stranger and invite you in, or needing clothes and clothe you? </a:t>
            </a:r>
            <a:r>
              <a:rPr lang="en-US" sz="1100" b="1" i="1" baseline="30000" dirty="0">
                <a:solidFill>
                  <a:srgbClr val="000000"/>
                </a:solidFill>
                <a:effectLst/>
                <a:latin typeface="Candara" panose="020E0502030303020204" pitchFamily="34" charset="0"/>
              </a:rPr>
              <a:t>39 </a:t>
            </a:r>
            <a:r>
              <a:rPr lang="en-US" sz="1100" b="1" i="1" dirty="0">
                <a:solidFill>
                  <a:srgbClr val="000000"/>
                </a:solidFill>
                <a:effectLst/>
                <a:latin typeface="Candara" panose="020E0502030303020204" pitchFamily="34" charset="0"/>
              </a:rPr>
              <a:t>When did we see you sick or in prison and go to visit you?’ </a:t>
            </a:r>
            <a:r>
              <a:rPr lang="en-US" sz="1100" b="1" i="1" baseline="30000" dirty="0">
                <a:solidFill>
                  <a:srgbClr val="000000"/>
                </a:solidFill>
                <a:effectLst/>
                <a:latin typeface="Candara" panose="020E0502030303020204" pitchFamily="34" charset="0"/>
              </a:rPr>
              <a:t>40 </a:t>
            </a:r>
            <a:r>
              <a:rPr lang="en-US" sz="1100" b="1" i="1" dirty="0">
                <a:solidFill>
                  <a:srgbClr val="000000"/>
                </a:solidFill>
                <a:effectLst/>
                <a:latin typeface="Candara" panose="020E0502030303020204" pitchFamily="34" charset="0"/>
              </a:rPr>
              <a:t>“The King will reply, ‘Truly I tell you, whatever you did for one of the least of these brothers and sisters of mine, you did for me.’</a:t>
            </a:r>
          </a:p>
        </p:txBody>
      </p:sp>
      <p:sp>
        <p:nvSpPr>
          <p:cNvPr id="4" name="TextBox 3">
            <a:extLst>
              <a:ext uri="{FF2B5EF4-FFF2-40B4-BE49-F238E27FC236}">
                <a16:creationId xmlns:a16="http://schemas.microsoft.com/office/drawing/2014/main" xmlns="" id="{62E62BC5-906A-8AA4-1845-527A733CD18A}"/>
              </a:ext>
            </a:extLst>
          </p:cNvPr>
          <p:cNvSpPr txBox="1"/>
          <p:nvPr/>
        </p:nvSpPr>
        <p:spPr>
          <a:xfrm>
            <a:off x="76201" y="914400"/>
            <a:ext cx="6705598" cy="6401753"/>
          </a:xfrm>
          <a:prstGeom prst="rect">
            <a:avLst/>
          </a:prstGeom>
          <a:noFill/>
        </p:spPr>
        <p:txBody>
          <a:bodyPr wrap="square" rtlCol="0">
            <a:spAutoFit/>
          </a:bodyPr>
          <a:lstStyle/>
          <a:p>
            <a:pPr algn="ctr"/>
            <a:r>
              <a:rPr lang="en-US" sz="2000" b="1" i="0" baseline="30000" dirty="0">
                <a:solidFill>
                  <a:srgbClr val="000000"/>
                </a:solidFill>
                <a:effectLst/>
                <a:latin typeface="Candara" panose="020E0502030303020204" pitchFamily="34" charset="0"/>
              </a:rPr>
              <a:t>God’s Work, Our Hands – Part 1</a:t>
            </a:r>
            <a:endParaRPr lang="en-US" sz="300" b="1" i="0" baseline="30000" dirty="0">
              <a:solidFill>
                <a:srgbClr val="000000"/>
              </a:solidFill>
              <a:effectLst/>
              <a:latin typeface="Candara" panose="020E0502030303020204" pitchFamily="34" charset="0"/>
            </a:endParaRPr>
          </a:p>
          <a:p>
            <a:pPr algn="ctr"/>
            <a:endParaRPr lang="en-US" sz="100" b="1" baseline="30000" dirty="0">
              <a:solidFill>
                <a:srgbClr val="000000"/>
              </a:solidFill>
              <a:latin typeface="Candara" panose="020E0502030303020204" pitchFamily="34" charset="0"/>
            </a:endParaRPr>
          </a:p>
          <a:p>
            <a:r>
              <a:rPr lang="en-US" sz="1200" b="0" i="0" dirty="0">
                <a:solidFill>
                  <a:srgbClr val="000000"/>
                </a:solidFill>
                <a:effectLst/>
                <a:latin typeface="Candara" panose="020E0502030303020204" pitchFamily="34" charset="0"/>
              </a:rPr>
              <a:t>Friends </a:t>
            </a:r>
            <a:r>
              <a:rPr lang="en-US" sz="1200" dirty="0">
                <a:solidFill>
                  <a:srgbClr val="000000"/>
                </a:solidFill>
                <a:latin typeface="Candara" panose="020E0502030303020204" pitchFamily="34" charset="0"/>
              </a:rPr>
              <a:t>at Bethlehem, I have been thinking a lot about what I call “Matthew 25 moments.”</a:t>
            </a:r>
          </a:p>
          <a:p>
            <a:endParaRPr lang="en-US" sz="1200" b="0" i="0" dirty="0">
              <a:solidFill>
                <a:srgbClr val="000000"/>
              </a:solidFill>
              <a:effectLst/>
              <a:latin typeface="Candara" panose="020E0502030303020204" pitchFamily="34" charset="0"/>
            </a:endParaRPr>
          </a:p>
          <a:p>
            <a:r>
              <a:rPr lang="en-US" sz="1200" dirty="0">
                <a:solidFill>
                  <a:srgbClr val="000000"/>
                </a:solidFill>
                <a:latin typeface="Candara" panose="020E0502030303020204" pitchFamily="34" charset="0"/>
              </a:rPr>
              <a:t>As Christ calls his followers in the famous passage in Matthew chapter 25, we too are called both individually and collectively to embody both mission and outreach. Ever since our momentous last year of visioning – with our team, Roger Hardy and the whole congregation – I have watched our BLC brothers and sisters step up in so many ways: for Safe Harbor, the Baby Pantry and Food Pantry/Kiosk, and the Cherry Festival…not to mention another wonderful year of Vacation Bible School that just completed (thanks, Alanna and other volunteers and fellow leaders!)</a:t>
            </a:r>
          </a:p>
          <a:p>
            <a:endParaRPr lang="en-US" sz="1200" b="0" i="0" dirty="0">
              <a:solidFill>
                <a:srgbClr val="000000"/>
              </a:solidFill>
              <a:effectLst/>
              <a:latin typeface="Candara" panose="020E0502030303020204" pitchFamily="34" charset="0"/>
            </a:endParaRPr>
          </a:p>
          <a:p>
            <a:r>
              <a:rPr lang="en-US" sz="1200" b="1" dirty="0">
                <a:solidFill>
                  <a:srgbClr val="000000"/>
                </a:solidFill>
                <a:latin typeface="Candara" panose="020E0502030303020204" pitchFamily="34" charset="0"/>
              </a:rPr>
              <a:t>Now, I ask myself two new questions. </a:t>
            </a:r>
            <a:r>
              <a:rPr lang="en-US" sz="1200" dirty="0">
                <a:solidFill>
                  <a:srgbClr val="000000"/>
                </a:solidFill>
                <a:latin typeface="Candara" panose="020E0502030303020204" pitchFamily="34" charset="0"/>
              </a:rPr>
              <a:t>First, how will Bethlehem “make a new mark” on the Traverse City community? Second, are there ways we can increase our outreach without adding too much administrative burden on our people? For that first question, we really need to let the process of continued visioning play out on “God’s Work, Our Hands” Sunday, September 7, when we branch out into 3 groups – with each of us picking a vision focus area (Social Ministry and Outreach, New Life Together, and Creation Care.) This will be an exciting moment to begin some new ministries as BLC.</a:t>
            </a:r>
          </a:p>
          <a:p>
            <a:endParaRPr lang="en-US" sz="1200" dirty="0">
              <a:solidFill>
                <a:srgbClr val="000000"/>
              </a:solidFill>
              <a:latin typeface="Candara" panose="020E0502030303020204" pitchFamily="34" charset="0"/>
            </a:endParaRPr>
          </a:p>
          <a:p>
            <a:r>
              <a:rPr lang="en-US" sz="1200" dirty="0">
                <a:solidFill>
                  <a:srgbClr val="000000"/>
                </a:solidFill>
                <a:latin typeface="Candara" panose="020E0502030303020204" pitchFamily="34" charset="0"/>
              </a:rPr>
              <a:t>But that second question is equally exciting, at least for me. As a person, I want to make new decisions to see how I can not only be a part of something new, but lend time here and there to “Matthew 25 moments” that are already coming our way. Two examples of such invitations were the “Taste of Honduras” event we attended at Peace Lutheran in Gaylord on July 26</a:t>
            </a:r>
            <a:r>
              <a:rPr lang="en-US" sz="1200" baseline="30000" dirty="0">
                <a:solidFill>
                  <a:srgbClr val="000000"/>
                </a:solidFill>
                <a:latin typeface="Candara" panose="020E0502030303020204" pitchFamily="34" charset="0"/>
              </a:rPr>
              <a:t>th</a:t>
            </a:r>
            <a:r>
              <a:rPr lang="en-US" sz="1200" dirty="0">
                <a:solidFill>
                  <a:srgbClr val="000000"/>
                </a:solidFill>
                <a:latin typeface="Candara" panose="020E0502030303020204" pitchFamily="34" charset="0"/>
              </a:rPr>
              <a:t>, and the upcoming visit from the Holy Land Christian Solidarity Cooperative on August 10</a:t>
            </a:r>
            <a:r>
              <a:rPr lang="en-US" sz="1200" baseline="30000" dirty="0">
                <a:solidFill>
                  <a:srgbClr val="000000"/>
                </a:solidFill>
                <a:latin typeface="Candara" panose="020E0502030303020204" pitchFamily="34" charset="0"/>
              </a:rPr>
              <a:t>th</a:t>
            </a:r>
            <a:r>
              <a:rPr lang="en-US" sz="1200" dirty="0">
                <a:solidFill>
                  <a:srgbClr val="000000"/>
                </a:solidFill>
                <a:latin typeface="Candara" panose="020E0502030303020204" pitchFamily="34" charset="0"/>
              </a:rPr>
              <a:t>. These are “ready-made” opportunities we have gladly accepted. Might there be others? For the upcoming month as we gear up for another fall of visioning, there may be ways to support Stony Lake Lutheran Camp, for example (i.e. individually volunteering for support in their Ragnar Run effort) or partnering with our friends in TC or Northport for the CROP Hunger Awareness Walk, </a:t>
            </a:r>
            <a:r>
              <a:rPr lang="en-US" sz="1200" dirty="0" err="1">
                <a:solidFill>
                  <a:srgbClr val="000000"/>
                </a:solidFill>
                <a:latin typeface="Candara" panose="020E0502030303020204" pitchFamily="34" charset="0"/>
              </a:rPr>
              <a:t>etc</a:t>
            </a:r>
            <a:r>
              <a:rPr lang="en-US" sz="1200" dirty="0">
                <a:solidFill>
                  <a:srgbClr val="000000"/>
                </a:solidFill>
                <a:latin typeface="Candara" panose="020E0502030303020204" pitchFamily="34" charset="0"/>
              </a:rPr>
              <a:t>…Then, may we hear the call of Christ affirm what we know to be at the root of all this mission – the love of Christ, from Matthew 25:</a:t>
            </a:r>
          </a:p>
          <a:p>
            <a:endParaRPr lang="en-US" sz="1200" b="0" i="0" dirty="0">
              <a:solidFill>
                <a:srgbClr val="000000"/>
              </a:solidFill>
              <a:effectLst/>
              <a:latin typeface="Candara" panose="020E0502030303020204" pitchFamily="34" charset="0"/>
            </a:endParaRPr>
          </a:p>
          <a:p>
            <a:endParaRPr lang="en-US" sz="1200" dirty="0">
              <a:solidFill>
                <a:srgbClr val="000000"/>
              </a:solidFill>
              <a:latin typeface="Candara" panose="020E0502030303020204" pitchFamily="34" charset="0"/>
            </a:endParaRPr>
          </a:p>
          <a:p>
            <a:endParaRPr lang="en-US" sz="1200" b="0" i="0" dirty="0">
              <a:solidFill>
                <a:srgbClr val="000000"/>
              </a:solidFill>
              <a:effectLst/>
              <a:latin typeface="Candara" panose="020E0502030303020204" pitchFamily="34" charset="0"/>
            </a:endParaRPr>
          </a:p>
          <a:p>
            <a:endParaRPr lang="en-US" sz="1200" dirty="0">
              <a:solidFill>
                <a:srgbClr val="000000"/>
              </a:solidFill>
              <a:latin typeface="Candara" panose="020E0502030303020204" pitchFamily="34" charset="0"/>
            </a:endParaRPr>
          </a:p>
          <a:p>
            <a:endParaRPr lang="en-US" sz="1200" dirty="0">
              <a:solidFill>
                <a:srgbClr val="000000"/>
              </a:solidFill>
              <a:latin typeface="Candara" panose="020E0502030303020204" pitchFamily="34" charset="0"/>
            </a:endParaRPr>
          </a:p>
          <a:p>
            <a:r>
              <a:rPr lang="en-US" sz="1200" dirty="0">
                <a:solidFill>
                  <a:srgbClr val="000000"/>
                </a:solidFill>
                <a:latin typeface="Candara" panose="020E0502030303020204" pitchFamily="34" charset="0"/>
              </a:rPr>
              <a:t>Shalom, and be well. </a:t>
            </a:r>
          </a:p>
          <a:p>
            <a:r>
              <a:rPr lang="en-US" sz="1200" dirty="0">
                <a:solidFill>
                  <a:srgbClr val="000000"/>
                </a:solidFill>
                <a:latin typeface="Candara" panose="020E0502030303020204" pitchFamily="34" charset="0"/>
              </a:rPr>
              <a:t>- Pastor Paul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5D4B8F-13DD-8213-610C-FFD09B5AA308}"/>
              </a:ext>
            </a:extLst>
          </p:cNvPr>
          <p:cNvSpPr txBox="1"/>
          <p:nvPr/>
        </p:nvSpPr>
        <p:spPr>
          <a:xfrm>
            <a:off x="219857" y="-40499"/>
            <a:ext cx="6433525" cy="233910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2025 FINANCIAL NEWS</a:t>
            </a:r>
          </a:p>
          <a:p>
            <a:pPr lvl="0">
              <a:defRPr/>
            </a:pPr>
            <a:r>
              <a:rPr lang="en-US" sz="1100" dirty="0"/>
              <a:t>June income was $33,459 compared to budgeted income of $29,793.  We received $3,666 more than budgeted.  Expenses were $33,813 compared to a budget of $34,143.  We spent $330 less than budgeted.  From a cash flow perspective we spent $354 less than we took in.  June was a breakeven month…very refreshing.  Basement Project income and expense is being tracked separately and not included in monthly or YTD totals.</a:t>
            </a:r>
          </a:p>
          <a:p>
            <a:pPr lvl="0">
              <a:defRPr/>
            </a:pPr>
            <a:r>
              <a:rPr lang="en-US" sz="1100" i="1" dirty="0"/>
              <a:t>GREAT NEWS!!!  </a:t>
            </a:r>
            <a:r>
              <a:rPr lang="en-US" sz="1100" dirty="0"/>
              <a:t>The Solar Tax Credit (i.e., rebate) of $53,869 came in on June 30th.  It is Non-Operating Income and therefore not included in the above numbers.  Council is reviewing options on how best to utilize these funds.</a:t>
            </a:r>
          </a:p>
          <a:p>
            <a:pPr lvl="0">
              <a:defRPr/>
            </a:pPr>
            <a:r>
              <a:rPr lang="en-US" sz="1100" dirty="0"/>
              <a:t>Year to date income was $186,450 compared to budgeted income of $182,035.  We have received $4,415 more than budgeted.  Expenses were $216,134 compared to a budget of $202,185.  We spent $13,949 more than budgeted.  For the year, the church has spent $29,684 more than we have brought in primarily due to unanticipated property repair expenses.</a:t>
            </a:r>
            <a:endPar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xmlns="" id="{6911C232-671A-9E62-13D6-9F18684B3E2B}"/>
              </a:ext>
            </a:extLst>
          </p:cNvPr>
          <p:cNvCxnSpPr>
            <a:cxnSpLocks/>
          </p:cNvCxnSpPr>
          <p:nvPr/>
        </p:nvCxnSpPr>
        <p:spPr>
          <a:xfrm flipH="1" flipV="1">
            <a:off x="6754516" y="1944699"/>
            <a:ext cx="408284" cy="11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3726" y="7047457"/>
            <a:ext cx="603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3F87209-5511-528D-515B-0E47388F181D}"/>
              </a:ext>
            </a:extLst>
          </p:cNvPr>
          <p:cNvCxnSpPr/>
          <p:nvPr/>
        </p:nvCxnSpPr>
        <p:spPr>
          <a:xfrm>
            <a:off x="305877" y="2298603"/>
            <a:ext cx="6059291"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7E8B3CB5-90DB-2C62-6D42-2D5EEA61041C}"/>
              </a:ext>
            </a:extLst>
          </p:cNvPr>
          <p:cNvSpPr txBox="1"/>
          <p:nvPr/>
        </p:nvSpPr>
        <p:spPr>
          <a:xfrm>
            <a:off x="271331" y="5031718"/>
            <a:ext cx="6192004" cy="430887"/>
          </a:xfrm>
          <a:prstGeom prst="rect">
            <a:avLst/>
          </a:prstGeom>
          <a:noFill/>
        </p:spPr>
        <p:txBody>
          <a:bodyPr wrap="square" rtlCol="0">
            <a:spAutoFit/>
          </a:bodyPr>
          <a:lstStyle/>
          <a:p>
            <a:r>
              <a:rPr lang="en-US" sz="1100" b="1" u="sng" dirty="0"/>
              <a:t>Chair Yoga</a:t>
            </a:r>
            <a:r>
              <a:rPr lang="en-US" sz="1100" dirty="0"/>
              <a:t>:   Chair yoga is back at 3:00 on Mondays and Wednesdays to Bethlehem.  Cost is still $5.  Invite your friends.  It is a great stretching exercise and we work on balance issues.</a:t>
            </a:r>
          </a:p>
        </p:txBody>
      </p:sp>
      <p:sp>
        <p:nvSpPr>
          <p:cNvPr id="6" name="TextBox 5">
            <a:extLst>
              <a:ext uri="{FF2B5EF4-FFF2-40B4-BE49-F238E27FC236}">
                <a16:creationId xmlns:a16="http://schemas.microsoft.com/office/drawing/2014/main" xmlns="" id="{E3CA5224-314F-E3AA-FF72-08E572160BC1}"/>
              </a:ext>
            </a:extLst>
          </p:cNvPr>
          <p:cNvSpPr txBox="1"/>
          <p:nvPr/>
        </p:nvSpPr>
        <p:spPr>
          <a:xfrm>
            <a:off x="213501" y="8155454"/>
            <a:ext cx="6337998" cy="969496"/>
          </a:xfrm>
          <a:prstGeom prst="rect">
            <a:avLst/>
          </a:prstGeom>
          <a:noFill/>
        </p:spPr>
        <p:txBody>
          <a:bodyPr wrap="square" rtlCol="0">
            <a:spAutoFit/>
          </a:bodyPr>
          <a:lstStyle/>
          <a:p>
            <a:r>
              <a:rPr lang="en-US" sz="1100" b="1" u="sng" dirty="0"/>
              <a:t>HOW DO WE CARE AND SERVE?</a:t>
            </a:r>
            <a:r>
              <a:rPr lang="en-US" sz="1100" dirty="0"/>
              <a:t>   John 12:26 “Whoever serves me must follow me; and where I am, my servant will also will be. My Father will honor the one who serves me”.</a:t>
            </a:r>
          </a:p>
          <a:p>
            <a:r>
              <a:rPr lang="en-US" sz="1100" dirty="0"/>
              <a:t>YOU ARE LOVED BY YOUR CHURCH FAMLY. If you would like to have a visit and you would like to receive Communion, Christian Care Giving is here for you! Please let Peggy Burns at 231-392-6914 know and we will have one of our Care Givers come and see you</a:t>
            </a:r>
            <a:r>
              <a:rPr lang="en-US" sz="1200" dirty="0"/>
              <a:t>.</a:t>
            </a:r>
          </a:p>
        </p:txBody>
      </p:sp>
      <p:cxnSp>
        <p:nvCxnSpPr>
          <p:cNvPr id="18" name="Straight Connector 17">
            <a:extLst>
              <a:ext uri="{FF2B5EF4-FFF2-40B4-BE49-F238E27FC236}">
                <a16:creationId xmlns:a16="http://schemas.microsoft.com/office/drawing/2014/main" xmlns="" id="{692916CB-5375-BD17-CAD7-4391E36D2AF1}"/>
              </a:ext>
            </a:extLst>
          </p:cNvPr>
          <p:cNvCxnSpPr/>
          <p:nvPr/>
        </p:nvCxnSpPr>
        <p:spPr>
          <a:xfrm>
            <a:off x="333726" y="5555880"/>
            <a:ext cx="5880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A0EFA92-02B6-B03C-FF2B-F3C3242F6CD9}"/>
              </a:ext>
            </a:extLst>
          </p:cNvPr>
          <p:cNvCxnSpPr/>
          <p:nvPr/>
        </p:nvCxnSpPr>
        <p:spPr>
          <a:xfrm>
            <a:off x="194672" y="8155454"/>
            <a:ext cx="598237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3444" y="4039713"/>
            <a:ext cx="6192005" cy="938719"/>
          </a:xfrm>
          <a:prstGeom prst="rect">
            <a:avLst/>
          </a:prstGeom>
          <a:noFill/>
        </p:spPr>
        <p:txBody>
          <a:bodyPr wrap="square" rtlCol="0">
            <a:spAutoFit/>
          </a:bodyPr>
          <a:lstStyle/>
          <a:p>
            <a:r>
              <a:rPr lang="en-US" sz="1100" b="1" u="sng" dirty="0"/>
              <a:t>What IS GRIEVING? </a:t>
            </a:r>
            <a:r>
              <a:rPr lang="en-US" sz="1100" dirty="0"/>
              <a:t>Could it be the loss of a marriage, your home, or community, good health, a dream or something else? The list can go on and on. No matter the loss you have a family here at Bethlehem that loves you, wants to support you, and be here for you! </a:t>
            </a:r>
            <a:r>
              <a:rPr lang="en-US" sz="1100" b="1" dirty="0"/>
              <a:t>We meet here on the first Monday of the month from 3:30-4:30 and on the third Monday from 5:30-6:30</a:t>
            </a:r>
            <a:r>
              <a:rPr lang="en-US" sz="1100" dirty="0"/>
              <a:t>. If you have any questions, please contact Peggy Burns 231-392-6913.</a:t>
            </a:r>
          </a:p>
        </p:txBody>
      </p:sp>
      <p:sp>
        <p:nvSpPr>
          <p:cNvPr id="11" name="TextBox 10"/>
          <p:cNvSpPr txBox="1"/>
          <p:nvPr/>
        </p:nvSpPr>
        <p:spPr>
          <a:xfrm>
            <a:off x="263965" y="5555880"/>
            <a:ext cx="6059291" cy="1446550"/>
          </a:xfrm>
          <a:prstGeom prst="rect">
            <a:avLst/>
          </a:prstGeom>
          <a:noFill/>
        </p:spPr>
        <p:txBody>
          <a:bodyPr wrap="square" rtlCol="0">
            <a:spAutoFit/>
          </a:bodyPr>
          <a:lstStyle/>
          <a:p>
            <a:r>
              <a:rPr lang="en-US" sz="1100" b="1" u="sng" dirty="0"/>
              <a:t>Bethlehem August Safe Harbor Update  </a:t>
            </a:r>
            <a:r>
              <a:rPr lang="en-US" sz="1100" dirty="0"/>
              <a:t>Bethlehem support for Safe Harbor’s Summer has been Red Hot!  The third Tuesday of each month MAY-SEP we provide staff to assist with check-in, meds, guest assistance, and more.  August 19 and September 16 yet to come.  </a:t>
            </a:r>
            <a:r>
              <a:rPr lang="en-US" sz="1100" dirty="0" err="1"/>
              <a:t>Oue</a:t>
            </a:r>
            <a:r>
              <a:rPr lang="en-US" sz="1100" dirty="0"/>
              <a:t> BLC Hot Dog Picnic on June 25 was a first time ever event for Safe Harbor and a huge success.  We are going to host another on August 27!  Check the display in the Gathering Space and see how much fun serving can be!   Thank you to a wonderful, overflowing group of volunteers!  Tom Rockne, Bethlehem Safe Harbor Coordinator tomrockne@gmail.com or M.231.631.0040.</a:t>
            </a:r>
          </a:p>
        </p:txBody>
      </p:sp>
      <p:sp>
        <p:nvSpPr>
          <p:cNvPr id="13" name="TextBox 12"/>
          <p:cNvSpPr txBox="1"/>
          <p:nvPr/>
        </p:nvSpPr>
        <p:spPr>
          <a:xfrm>
            <a:off x="263965" y="7047457"/>
            <a:ext cx="6192005" cy="1107996"/>
          </a:xfrm>
          <a:prstGeom prst="rect">
            <a:avLst/>
          </a:prstGeom>
          <a:noFill/>
        </p:spPr>
        <p:txBody>
          <a:bodyPr wrap="square" rtlCol="0">
            <a:spAutoFit/>
          </a:bodyPr>
          <a:lstStyle/>
          <a:p>
            <a:r>
              <a:rPr lang="en-US" sz="1100" b="1" u="sng" dirty="0"/>
              <a:t>PROTECT OUR CARPET</a:t>
            </a:r>
            <a:r>
              <a:rPr lang="en-US" sz="1100" dirty="0"/>
              <a:t>:  spills always happen, but we now have </a:t>
            </a:r>
            <a:r>
              <a:rPr lang="en-US" sz="1100" b="1" dirty="0"/>
              <a:t>TWO</a:t>
            </a:r>
            <a:r>
              <a:rPr lang="en-US" sz="1100" dirty="0"/>
              <a:t> consistent ways to deal with them. Thanks to an anonymous donor we now have an actual carpet cleaning machine stored in the maintenance closet.   If you cause one or see a spot, please grab the spot cleaner in the squirt container below the sink in the fellowship hall.  Just follow the directions on the bottle and we should be able to keep our carpet in good condition.  But, it the stain is too big or too resistant, please use the carpet cleaning machine.  Thank you!!</a:t>
            </a:r>
          </a:p>
        </p:txBody>
      </p:sp>
      <p:sp>
        <p:nvSpPr>
          <p:cNvPr id="5" name="TextBox 4"/>
          <p:cNvSpPr txBox="1"/>
          <p:nvPr/>
        </p:nvSpPr>
        <p:spPr>
          <a:xfrm>
            <a:off x="219857" y="2405755"/>
            <a:ext cx="6122244" cy="769441"/>
          </a:xfrm>
          <a:prstGeom prst="rect">
            <a:avLst/>
          </a:prstGeom>
          <a:noFill/>
        </p:spPr>
        <p:txBody>
          <a:bodyPr wrap="square" rtlCol="0">
            <a:spAutoFit/>
          </a:bodyPr>
          <a:lstStyle/>
          <a:p>
            <a:r>
              <a:rPr lang="en-US" sz="1100" b="1" u="sng" dirty="0"/>
              <a:t>Beach Day! </a:t>
            </a:r>
            <a:r>
              <a:rPr lang="en-US" sz="1100" dirty="0"/>
              <a:t>Let's have an intergenerational beach trip to round out summer! All ages welcome! Join us at Bryant Park (across from BLC) on Friday, August 15th from 11am - 1pm for a few hours of swimming and fun. Chips and drinks will be provided - bring a sack lunch if desired! Additional parking at BLC if needed. For questions, contact Alanna </a:t>
            </a:r>
            <a:r>
              <a:rPr lang="en-US" sz="1100" dirty="0" err="1"/>
              <a:t>Steffunick</a:t>
            </a:r>
            <a:r>
              <a:rPr lang="en-US" sz="1100" dirty="0"/>
              <a:t>-Boomer!</a:t>
            </a:r>
          </a:p>
        </p:txBody>
      </p:sp>
      <p:cxnSp>
        <p:nvCxnSpPr>
          <p:cNvPr id="10" name="Straight Connector 9"/>
          <p:cNvCxnSpPr/>
          <p:nvPr/>
        </p:nvCxnSpPr>
        <p:spPr>
          <a:xfrm>
            <a:off x="333726" y="3175196"/>
            <a:ext cx="598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1471" y="3306909"/>
            <a:ext cx="6111723" cy="430887"/>
          </a:xfrm>
          <a:prstGeom prst="rect">
            <a:avLst/>
          </a:prstGeom>
          <a:noFill/>
        </p:spPr>
        <p:txBody>
          <a:bodyPr wrap="square" rtlCol="0">
            <a:spAutoFit/>
          </a:bodyPr>
          <a:lstStyle/>
          <a:p>
            <a:r>
              <a:rPr lang="en-US" sz="1100" b="1" u="sng" dirty="0"/>
              <a:t>Pr. Ruth</a:t>
            </a:r>
            <a:r>
              <a:rPr lang="en-US" sz="1100" dirty="0"/>
              <a:t>:  Our beloved friend in Christ, </a:t>
            </a:r>
            <a:r>
              <a:rPr lang="en-US" sz="1100" dirty="0" err="1"/>
              <a:t>Pr</a:t>
            </a:r>
            <a:r>
              <a:rPr lang="en-US" sz="1100" dirty="0"/>
              <a:t> Ruth </a:t>
            </a:r>
            <a:r>
              <a:rPr lang="en-US" sz="1100" dirty="0" err="1"/>
              <a:t>Overdier</a:t>
            </a:r>
            <a:r>
              <a:rPr lang="en-US" sz="1100" dirty="0"/>
              <a:t>, has some devotions in the September portion of Christ in Our Home.  You can read her selections from September 16 – 30.</a:t>
            </a:r>
          </a:p>
        </p:txBody>
      </p:sp>
      <p:cxnSp>
        <p:nvCxnSpPr>
          <p:cNvPr id="16" name="Straight Connector 15"/>
          <p:cNvCxnSpPr/>
          <p:nvPr/>
        </p:nvCxnSpPr>
        <p:spPr>
          <a:xfrm flipV="1">
            <a:off x="333726" y="3883455"/>
            <a:ext cx="6129609" cy="37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3726" y="5039883"/>
            <a:ext cx="6122244" cy="241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65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BFF7536B-AFEF-D5CC-5D80-527DE20BC1B7}"/>
              </a:ext>
            </a:extLst>
          </p:cNvPr>
          <p:cNvCxnSpPr>
            <a:cxnSpLocks/>
          </p:cNvCxnSpPr>
          <p:nvPr/>
        </p:nvCxnSpPr>
        <p:spPr>
          <a:xfrm>
            <a:off x="430031" y="7221770"/>
            <a:ext cx="6075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43B1FB1-9602-7DF1-DEAC-A8183C8A2D19}"/>
              </a:ext>
            </a:extLst>
          </p:cNvPr>
          <p:cNvCxnSpPr/>
          <p:nvPr/>
        </p:nvCxnSpPr>
        <p:spPr>
          <a:xfrm>
            <a:off x="455114" y="5688900"/>
            <a:ext cx="60624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CEF68EA-B024-1E16-12F8-ADD463C80B04}"/>
              </a:ext>
            </a:extLst>
          </p:cNvPr>
          <p:cNvCxnSpPr/>
          <p:nvPr/>
        </p:nvCxnSpPr>
        <p:spPr>
          <a:xfrm>
            <a:off x="455114" y="3810000"/>
            <a:ext cx="594725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285CF9C6-742B-7BB3-118A-427B8568FD9B}"/>
              </a:ext>
            </a:extLst>
          </p:cNvPr>
          <p:cNvSpPr txBox="1"/>
          <p:nvPr/>
        </p:nvSpPr>
        <p:spPr>
          <a:xfrm>
            <a:off x="368461" y="5715000"/>
            <a:ext cx="6020393" cy="1384995"/>
          </a:xfrm>
          <a:prstGeom prst="rect">
            <a:avLst/>
          </a:prstGeom>
          <a:noFill/>
        </p:spPr>
        <p:txBody>
          <a:bodyPr wrap="square" rtlCol="0">
            <a:spAutoFit/>
          </a:bodyPr>
          <a:lstStyle/>
          <a:p>
            <a:r>
              <a:rPr lang="en-US" sz="1200" b="1" u="sng" dirty="0"/>
              <a:t>A big thank you to all who have turned in </a:t>
            </a:r>
            <a:r>
              <a:rPr lang="en-US" sz="1200" b="1" u="sng" dirty="0" err="1"/>
              <a:t>Olesons</a:t>
            </a:r>
            <a:r>
              <a:rPr lang="en-US" sz="1200" b="1" u="sng" dirty="0"/>
              <a:t>’ slips</a:t>
            </a:r>
            <a:r>
              <a:rPr lang="en-US" sz="1200" dirty="0"/>
              <a:t>.  On March 31st, we received a check from </a:t>
            </a:r>
            <a:r>
              <a:rPr lang="en-US" sz="1200" dirty="0" err="1"/>
              <a:t>Olesons</a:t>
            </a:r>
            <a:r>
              <a:rPr lang="en-US" sz="1200" dirty="0"/>
              <a:t> for $275.60 from receipts turned in.  This makes a grand total of $592.66 for the year 2025.  </a:t>
            </a:r>
            <a:r>
              <a:rPr lang="en-US" sz="1200" b="1" dirty="0" err="1"/>
              <a:t>Olesons</a:t>
            </a:r>
            <a:r>
              <a:rPr lang="en-US" sz="1200" b="1" dirty="0"/>
              <a:t>’ slips never expire</a:t>
            </a:r>
            <a:r>
              <a:rPr lang="en-US" sz="1200" dirty="0"/>
              <a:t>.  Please continue to turn in your </a:t>
            </a:r>
            <a:r>
              <a:rPr lang="en-US" sz="1200" dirty="0" err="1"/>
              <a:t>Olesons</a:t>
            </a:r>
            <a:r>
              <a:rPr lang="en-US" sz="1200" dirty="0"/>
              <a:t> receipts to Bethlehem.  Thanks so much!!!  Also, the area for the </a:t>
            </a:r>
            <a:r>
              <a:rPr lang="en-US" sz="1200" dirty="0" err="1"/>
              <a:t>Oleson</a:t>
            </a:r>
            <a:r>
              <a:rPr lang="en-US" sz="1200" dirty="0"/>
              <a:t> receipts is in the lower cabinets below the mailboxes (under the A-B-Cs…).  The cabinet door is marked with the receptacle inside.  Unfortunately, we are no longer collecting the receipts from Family Fair. </a:t>
            </a:r>
          </a:p>
        </p:txBody>
      </p:sp>
      <p:sp>
        <p:nvSpPr>
          <p:cNvPr id="6" name="TextBox 5">
            <a:extLst>
              <a:ext uri="{FF2B5EF4-FFF2-40B4-BE49-F238E27FC236}">
                <a16:creationId xmlns:a16="http://schemas.microsoft.com/office/drawing/2014/main" xmlns="" id="{FD215B8E-6D3B-ADEA-F418-EAD0A22E026C}"/>
              </a:ext>
            </a:extLst>
          </p:cNvPr>
          <p:cNvSpPr txBox="1"/>
          <p:nvPr/>
        </p:nvSpPr>
        <p:spPr>
          <a:xfrm>
            <a:off x="368461" y="4057447"/>
            <a:ext cx="6188860" cy="1569660"/>
          </a:xfrm>
          <a:prstGeom prst="rect">
            <a:avLst/>
          </a:prstGeom>
          <a:noFill/>
        </p:spPr>
        <p:txBody>
          <a:bodyPr wrap="square" rtlCol="0">
            <a:spAutoFit/>
          </a:bodyPr>
          <a:lstStyle/>
          <a:p>
            <a:r>
              <a:rPr lang="en-US" sz="1200" b="1" u="sng" dirty="0"/>
              <a:t>FOOD PANTRY:  </a:t>
            </a:r>
            <a:r>
              <a:rPr lang="en-US" sz="1200" dirty="0"/>
              <a:t>With summer in full swing, it is important to remember that there are still hungry community members amongst us.  When I checked the pantry on arriving to church last Sunday I found it was almost completely empty.  The storage room where we keep the food to restock was also almost completely empty. I urge each and every one of you to bring just one non-perishable item to donate to the food pantry the next time you come to church.  If every member brings one item to donate, we can quickly restock our supplies.  The need never ends and we are counting on you to step up to the plate to support community members in need.   Thanks for your support,  Suzanne and Kathie</a:t>
            </a:r>
          </a:p>
        </p:txBody>
      </p:sp>
      <p:sp>
        <p:nvSpPr>
          <p:cNvPr id="13" name="TextBox 12"/>
          <p:cNvSpPr txBox="1"/>
          <p:nvPr/>
        </p:nvSpPr>
        <p:spPr>
          <a:xfrm>
            <a:off x="330502" y="7239000"/>
            <a:ext cx="6097588" cy="1569660"/>
          </a:xfrm>
          <a:prstGeom prst="rect">
            <a:avLst/>
          </a:prstGeom>
          <a:noFill/>
        </p:spPr>
        <p:txBody>
          <a:bodyPr wrap="square" rtlCol="0">
            <a:spAutoFit/>
          </a:bodyPr>
          <a:lstStyle/>
          <a:p>
            <a:r>
              <a:rPr lang="en-US" sz="1200" b="1" u="sng" dirty="0"/>
              <a:t>FREE ENTERTAINMENT: </a:t>
            </a:r>
            <a:r>
              <a:rPr lang="en-US" sz="1200" dirty="0"/>
              <a:t>When you just want to do something or take your out-of-town visitors somewhere…</a:t>
            </a:r>
          </a:p>
          <a:p>
            <a:r>
              <a:rPr lang="en-US" sz="1200" b="1" dirty="0"/>
              <a:t>•	Mon Aug 4 at 6:00 </a:t>
            </a:r>
            <a:r>
              <a:rPr lang="en-US" sz="1200" dirty="0"/>
              <a:t>(notice the earlier time) at the Civic Center :  String-a-</a:t>
            </a:r>
            <a:r>
              <a:rPr lang="en-US" sz="1200" dirty="0" err="1"/>
              <a:t>palooza</a:t>
            </a:r>
            <a:r>
              <a:rPr lang="en-US" sz="1200" dirty="0"/>
              <a:t>!  Bring your chair or blanket</a:t>
            </a:r>
          </a:p>
          <a:p>
            <a:r>
              <a:rPr lang="en-US" sz="1200" b="1" dirty="0"/>
              <a:t>•	“Saturdays in the Park”:  7-9 </a:t>
            </a:r>
            <a:r>
              <a:rPr lang="en-US" sz="1200" dirty="0"/>
              <a:t>in the Civic Center all summer ( donation bucket available but optional)</a:t>
            </a:r>
          </a:p>
          <a:p>
            <a:r>
              <a:rPr lang="en-US" sz="1200" b="1" dirty="0"/>
              <a:t>•	Sat Aug 30 11:00am </a:t>
            </a:r>
            <a:r>
              <a:rPr lang="en-US" sz="1200" dirty="0"/>
              <a:t>at the TC Phil 1724 S Garfield Ave  Saturday Family Concert (shorter than 1 hr.)</a:t>
            </a:r>
          </a:p>
        </p:txBody>
      </p:sp>
      <p:sp>
        <p:nvSpPr>
          <p:cNvPr id="4" name="TextBox 3"/>
          <p:cNvSpPr txBox="1"/>
          <p:nvPr/>
        </p:nvSpPr>
        <p:spPr>
          <a:xfrm>
            <a:off x="357031" y="457200"/>
            <a:ext cx="6131738" cy="3216265"/>
          </a:xfrm>
          <a:prstGeom prst="rect">
            <a:avLst/>
          </a:prstGeom>
          <a:noFill/>
        </p:spPr>
        <p:txBody>
          <a:bodyPr wrap="square" rtlCol="0">
            <a:spAutoFit/>
          </a:bodyPr>
          <a:lstStyle/>
          <a:p>
            <a:r>
              <a:rPr lang="en-US" sz="1200" b="1" u="sng" dirty="0"/>
              <a:t>We had another successful Parking Lot Fundraiser this year! </a:t>
            </a:r>
            <a:r>
              <a:rPr lang="en-US" sz="1200" dirty="0"/>
              <a:t>While there were some elements that were out of our control (rain, e-coli at the beaches, etc.) we still had a wonderful fundraiser and brought in $2,624 to benefit our youth program! Many thanks to these wonderful volunteers who made it all possible: Kathie Bair, Steve Kramer, Forrest Bowling, </a:t>
            </a:r>
            <a:r>
              <a:rPr lang="en-US" sz="1200" dirty="0" err="1"/>
              <a:t>Nariah</a:t>
            </a:r>
            <a:r>
              <a:rPr lang="en-US" sz="1200" dirty="0"/>
              <a:t> and Noah Finch, Owen </a:t>
            </a:r>
            <a:r>
              <a:rPr lang="en-US" sz="1200" dirty="0" err="1"/>
              <a:t>Munger</a:t>
            </a:r>
            <a:r>
              <a:rPr lang="en-US" sz="1200" dirty="0"/>
              <a:t>, Braxton Rhodes, Sammy </a:t>
            </a:r>
            <a:r>
              <a:rPr lang="en-US" sz="1200" dirty="0" err="1"/>
              <a:t>Steffunick</a:t>
            </a:r>
            <a:r>
              <a:rPr lang="en-US" sz="1200" dirty="0"/>
              <a:t>, </a:t>
            </a:r>
            <a:r>
              <a:rPr lang="en-US" sz="1200" dirty="0" err="1"/>
              <a:t>Renae</a:t>
            </a:r>
            <a:r>
              <a:rPr lang="en-US" sz="1200" dirty="0"/>
              <a:t> Wells, Pastor Paul &amp; Parker </a:t>
            </a:r>
            <a:r>
              <a:rPr lang="en-US" sz="1200" dirty="0" err="1"/>
              <a:t>Busekist</a:t>
            </a:r>
            <a:r>
              <a:rPr lang="en-US" sz="1200" dirty="0"/>
              <a:t>, Dave </a:t>
            </a:r>
            <a:r>
              <a:rPr lang="en-US" sz="1200" dirty="0" err="1"/>
              <a:t>Peppler</a:t>
            </a:r>
            <a:r>
              <a:rPr lang="en-US" sz="1200" dirty="0"/>
              <a:t>, John Halstead, Jana and Tom Rockne, and Tracey Moyer!</a:t>
            </a:r>
          </a:p>
          <a:p>
            <a:endParaRPr lang="en-US" sz="1100" dirty="0"/>
          </a:p>
          <a:p>
            <a:r>
              <a:rPr lang="en-US" sz="1200" b="1" u="sng" dirty="0"/>
              <a:t>Garden News</a:t>
            </a:r>
            <a:r>
              <a:rPr lang="en-US" sz="1200" dirty="0"/>
              <a:t>:  Thanks to all who have been involved in the garden in any way.  If you have not been across the street to check on what’s happening, the biggest news is, THE RADISHES AND SQUASH ARE BEING HARVESTED!!!!.  Carrots and tomatoes are on the way!   Feel free to go there at any time.  Do a little weeding.  If any part of the garden looks stressed due to the heat, feel free to sprinkle using the hose on the north fence (irrigation only runs on alternating days).  If something needs to be picked please do so.  If no collection boxes are out, please take the produce into the Faith building.  Enjoy meeting some new people from other churches when  you are there. If questions contact Cindy at cmonroe@chartermi.net</a:t>
            </a:r>
          </a:p>
        </p:txBody>
      </p:sp>
      <p:cxnSp>
        <p:nvCxnSpPr>
          <p:cNvPr id="7" name="Straight Connector 6"/>
          <p:cNvCxnSpPr/>
          <p:nvPr/>
        </p:nvCxnSpPr>
        <p:spPr>
          <a:xfrm>
            <a:off x="455114" y="1905000"/>
            <a:ext cx="591310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1327E77-D877-C36C-44E5-97541DBDA049}"/>
              </a:ext>
            </a:extLst>
          </p:cNvPr>
          <p:cNvCxnSpPr/>
          <p:nvPr/>
        </p:nvCxnSpPr>
        <p:spPr>
          <a:xfrm>
            <a:off x="348360" y="2522581"/>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21EC503-F054-2851-D43F-73EC5DC79572}"/>
              </a:ext>
            </a:extLst>
          </p:cNvPr>
          <p:cNvCxnSpPr/>
          <p:nvPr/>
        </p:nvCxnSpPr>
        <p:spPr>
          <a:xfrm>
            <a:off x="348360" y="3623487"/>
            <a:ext cx="592418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4FC9698-1130-C03C-03C2-29E90C3E9E14}"/>
              </a:ext>
            </a:extLst>
          </p:cNvPr>
          <p:cNvSpPr txBox="1"/>
          <p:nvPr/>
        </p:nvSpPr>
        <p:spPr>
          <a:xfrm>
            <a:off x="303507" y="6062899"/>
            <a:ext cx="5955545" cy="830997"/>
          </a:xfrm>
          <a:prstGeom prst="rect">
            <a:avLst/>
          </a:prstGeom>
          <a:noFill/>
        </p:spPr>
        <p:txBody>
          <a:bodyPr wrap="square" rtlCol="0">
            <a:spAutoFit/>
          </a:bodyPr>
          <a:lstStyle/>
          <a:p>
            <a:r>
              <a:rPr lang="en-US" sz="1200" b="1" dirty="0"/>
              <a:t>We are wanting to update the list of people we pray for. If everyone could let us know of any changes, whether it is people who can be taken off, or should be added, we would appreciate it. Please respond by email to  admin@bethlehemtc.org</a:t>
            </a:r>
          </a:p>
        </p:txBody>
      </p:sp>
      <p:cxnSp>
        <p:nvCxnSpPr>
          <p:cNvPr id="14" name="Straight Connector 13">
            <a:extLst>
              <a:ext uri="{FF2B5EF4-FFF2-40B4-BE49-F238E27FC236}">
                <a16:creationId xmlns:a16="http://schemas.microsoft.com/office/drawing/2014/main" xmlns="" id="{E2AEF962-25D3-24FF-9667-11D731C2244A}"/>
              </a:ext>
            </a:extLst>
          </p:cNvPr>
          <p:cNvCxnSpPr/>
          <p:nvPr/>
        </p:nvCxnSpPr>
        <p:spPr>
          <a:xfrm>
            <a:off x="348360" y="6055279"/>
            <a:ext cx="622243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8892" y="29591"/>
            <a:ext cx="6084773" cy="2492990"/>
          </a:xfrm>
          <a:prstGeom prst="rect">
            <a:avLst/>
          </a:prstGeom>
          <a:noFill/>
        </p:spPr>
        <p:txBody>
          <a:bodyPr wrap="square" rtlCol="0">
            <a:spAutoFit/>
          </a:bodyPr>
          <a:lstStyle/>
          <a:p>
            <a:r>
              <a:rPr lang="en-US" sz="1200" b="1" u="sng" dirty="0"/>
              <a:t>BLC partners with Old Town Playhouse for the musical telling the story of Moses in THE PRINCE OF EGYPT</a:t>
            </a:r>
            <a:r>
              <a:rPr lang="en-US" sz="1200" dirty="0"/>
              <a:t>:  Still looking for some volunteers to run concessions at Milliken Auditorium on Aug 22 for the 7:00 show and Aug 23 for the 2:00 show.  (The youth are running concessions on Thursday. Aug 21 and their youth fund will receive the benefits.)  For the other days funds earned can be designated to the charity or cause recommended by the volunteers.  Bethlehem’s Good Samaritan Fund? Project Feed the Kids?  Safe Harbor?  Grand Traverse Baby Pantry? Another idea?  It’s easy to sell items before the show and during intermission.  Sign up in the gathering space or contact Cindy Monroe at cmonroe@chartermi.net or 231 631 0887 if you can help.  You can also sign-up to reserve tickets to see the show.  If tickets are purchased in groups of 6 each will cost $42 for an adult and $18 for youth under the age of 18.  </a:t>
            </a:r>
            <a:r>
              <a:rPr lang="en-US" sz="1200" u="sng" dirty="0"/>
              <a:t>IF WE DON’T HAVE THAT MANY PEOPLE FOR THE PREFERRED DAY, TICKETS WILL COST MORE.</a:t>
            </a:r>
          </a:p>
        </p:txBody>
      </p:sp>
      <p:cxnSp>
        <p:nvCxnSpPr>
          <p:cNvPr id="7" name="Straight Connector 6"/>
          <p:cNvCxnSpPr/>
          <p:nvPr/>
        </p:nvCxnSpPr>
        <p:spPr>
          <a:xfrm>
            <a:off x="348360" y="7010400"/>
            <a:ext cx="642345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8331" y="7086600"/>
            <a:ext cx="6423457" cy="646331"/>
          </a:xfrm>
          <a:prstGeom prst="rect">
            <a:avLst/>
          </a:prstGeom>
          <a:noFill/>
        </p:spPr>
        <p:txBody>
          <a:bodyPr wrap="square" rtlCol="0">
            <a:spAutoFit/>
          </a:bodyPr>
          <a:lstStyle/>
          <a:p>
            <a:r>
              <a:rPr lang="en-US" sz="1200" b="1" u="sng" dirty="0"/>
              <a:t>SUMMER BREAK:</a:t>
            </a:r>
            <a:r>
              <a:rPr lang="en-US" sz="1200" dirty="0"/>
              <a:t>  Please note that Sunday School, Sunday’s Adult Education along with the two Wednesday Bible Studies will not meet during the summer months.  Look for the September start dates in the weekly email, bulletins and the STAR at the end of summer.</a:t>
            </a:r>
            <a:endParaRPr lang="en-US" sz="1200" b="1" u="sng" dirty="0"/>
          </a:p>
        </p:txBody>
      </p:sp>
      <p:sp>
        <p:nvSpPr>
          <p:cNvPr id="6" name="TextBox 5"/>
          <p:cNvSpPr txBox="1"/>
          <p:nvPr/>
        </p:nvSpPr>
        <p:spPr>
          <a:xfrm>
            <a:off x="278331" y="2598780"/>
            <a:ext cx="6222436" cy="1015663"/>
          </a:xfrm>
          <a:prstGeom prst="rect">
            <a:avLst/>
          </a:prstGeom>
          <a:noFill/>
        </p:spPr>
        <p:txBody>
          <a:bodyPr wrap="square" rtlCol="0">
            <a:spAutoFit/>
          </a:bodyPr>
          <a:lstStyle/>
          <a:p>
            <a:r>
              <a:rPr lang="en-US" sz="1200" b="1" u="sng" dirty="0"/>
              <a:t>SAVE YOUR PAPER SACKS</a:t>
            </a:r>
            <a:r>
              <a:rPr lang="en-US" sz="1200" dirty="0"/>
              <a:t>:  Please check the nooks and crannies of your home for paper sacks.  The Baby Pantry fills requests from preschool teachers for their students whose parents cannot make it to the pantry.  Paper sacks are the perfect size to place the needed items for each child.  Just place your bags on the Care table in the coat room.  Thank you!!</a:t>
            </a:r>
          </a:p>
        </p:txBody>
      </p:sp>
      <p:sp>
        <p:nvSpPr>
          <p:cNvPr id="2" name="TextBox 1"/>
          <p:cNvSpPr txBox="1"/>
          <p:nvPr/>
        </p:nvSpPr>
        <p:spPr>
          <a:xfrm>
            <a:off x="278331" y="3730947"/>
            <a:ext cx="6222436" cy="1015663"/>
          </a:xfrm>
          <a:prstGeom prst="rect">
            <a:avLst/>
          </a:prstGeom>
          <a:noFill/>
        </p:spPr>
        <p:txBody>
          <a:bodyPr wrap="square" rtlCol="0">
            <a:spAutoFit/>
          </a:bodyPr>
          <a:lstStyle/>
          <a:p>
            <a:r>
              <a:rPr lang="en-US" sz="1200" b="1" u="sng" dirty="0"/>
              <a:t>BOOK CLUB NEWS</a:t>
            </a:r>
            <a:r>
              <a:rPr lang="en-US" sz="1200" b="1" dirty="0"/>
              <a:t>: </a:t>
            </a:r>
            <a:r>
              <a:rPr lang="en-US" sz="1200" dirty="0"/>
              <a:t>There will be no gathering in August.  Watch the bulletin and Sept STAR for info on the time, location, and book for the September meeting.  If you are not currently on the email list to receive information please contact Cindy Monroe at cmonroe@chartermi.net.</a:t>
            </a:r>
          </a:p>
          <a:p>
            <a:endParaRPr lang="en-US" sz="1200" b="1" dirty="0"/>
          </a:p>
        </p:txBody>
      </p:sp>
      <p:cxnSp>
        <p:nvCxnSpPr>
          <p:cNvPr id="5" name="Straight Connector 4"/>
          <p:cNvCxnSpPr/>
          <p:nvPr/>
        </p:nvCxnSpPr>
        <p:spPr>
          <a:xfrm>
            <a:off x="348360" y="7901301"/>
            <a:ext cx="624529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2143" y="7924800"/>
            <a:ext cx="6361815" cy="1015663"/>
          </a:xfrm>
          <a:prstGeom prst="rect">
            <a:avLst/>
          </a:prstGeom>
          <a:noFill/>
        </p:spPr>
        <p:txBody>
          <a:bodyPr wrap="square" rtlCol="0">
            <a:spAutoFit/>
          </a:bodyPr>
          <a:lstStyle/>
          <a:p>
            <a:r>
              <a:rPr lang="en-US" sz="1200" b="1" u="sng" dirty="0"/>
              <a:t>Norm Fred has helped a previously homeless couple for a few years</a:t>
            </a:r>
            <a:r>
              <a:rPr lang="en-US" sz="1200" dirty="0"/>
              <a:t>. They are proud people and do not like to be given charity but they will accept help in the form of donated cans that they can recycle for money. Please bring in your recyclables in for them. </a:t>
            </a:r>
            <a:r>
              <a:rPr lang="en-US" sz="1200" b="1" dirty="0"/>
              <a:t>Leave them in plastic bags by the garage</a:t>
            </a:r>
            <a:r>
              <a:rPr lang="en-US" sz="1200" dirty="0"/>
              <a:t>. These are nice people.  There, but for the Grace of our God, go we.</a:t>
            </a:r>
          </a:p>
        </p:txBody>
      </p:sp>
      <p:cxnSp>
        <p:nvCxnSpPr>
          <p:cNvPr id="13" name="Straight Connector 12"/>
          <p:cNvCxnSpPr/>
          <p:nvPr/>
        </p:nvCxnSpPr>
        <p:spPr>
          <a:xfrm flipV="1">
            <a:off x="348360" y="4569563"/>
            <a:ext cx="6172200" cy="904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3449" y="4651111"/>
            <a:ext cx="6172200" cy="1615827"/>
          </a:xfrm>
          <a:prstGeom prst="rect">
            <a:avLst/>
          </a:prstGeom>
          <a:noFill/>
        </p:spPr>
        <p:txBody>
          <a:bodyPr wrap="square" rtlCol="0">
            <a:spAutoFit/>
          </a:bodyPr>
          <a:lstStyle/>
          <a:p>
            <a:r>
              <a:rPr lang="en-US" sz="1100" b="1" u="sng" dirty="0"/>
              <a:t>SUMMER BIBLE STUDY</a:t>
            </a:r>
            <a:r>
              <a:rPr lang="en-US" sz="1100" dirty="0"/>
              <a:t>: This is the final update!  Our summer Bible study will be held on Thursday, August 28th at noon in the Fellowship Hall.  Please bring a dish to pass; meat and beverages will be provided.  Our study will be taken from Sessions 2 and 3 in the June/July/August Gather magazine:  "Where two or more are gathered:  Flourishing in relationships" when we will discuss relationships that sustain us and relationships that help us grow.  There will be a signup sheet in the gathering space from August 3rd through August 24th.  Please indicate if you need a copy of the lessons and one will be provided for you.  Join us for an afternoon of good food, great fellowship and a lot of fun!</a:t>
            </a:r>
          </a:p>
          <a:p>
            <a:endParaRPr lang="en-US" sz="1100" dirty="0"/>
          </a:p>
        </p:txBody>
      </p:sp>
    </p:spTree>
    <p:extLst>
      <p:ext uri="{BB962C8B-B14F-4D97-AF65-F5344CB8AC3E}">
        <p14:creationId xmlns:p14="http://schemas.microsoft.com/office/powerpoint/2010/main" val="25592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940"/>
            <a:ext cx="6858000" cy="8878119"/>
          </a:xfrm>
          <a:prstGeom prst="rect">
            <a:avLst/>
          </a:prstGeom>
        </p:spPr>
      </p:pic>
      <p:pic>
        <p:nvPicPr>
          <p:cNvPr id="4" name="Picture 3"/>
          <p:cNvPicPr>
            <a:picLocks noChangeAspect="1"/>
          </p:cNvPicPr>
          <p:nvPr/>
        </p:nvPicPr>
        <p:blipFill>
          <a:blip r:embed="rId4"/>
          <a:stretch>
            <a:fillRect/>
          </a:stretch>
        </p:blipFill>
        <p:spPr>
          <a:xfrm>
            <a:off x="25400" y="4567075"/>
            <a:ext cx="6858000" cy="44439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58000" cy="5383060"/>
          </a:xfrm>
          <a:prstGeom prst="rect">
            <a:avLst/>
          </a:prstGeom>
        </p:spPr>
      </p:pic>
      <p:pic>
        <p:nvPicPr>
          <p:cNvPr id="5" name="Picture 4"/>
          <p:cNvPicPr>
            <a:picLocks noChangeAspect="1"/>
          </p:cNvPicPr>
          <p:nvPr/>
        </p:nvPicPr>
        <p:blipFill>
          <a:blip r:embed="rId3"/>
          <a:stretch>
            <a:fillRect/>
          </a:stretch>
        </p:blipFill>
        <p:spPr>
          <a:xfrm>
            <a:off x="152400" y="5382590"/>
            <a:ext cx="6858000" cy="40972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xmlns="" id="{36EF4C6A-20B6-9B5A-546F-03F8ACB5D6FA}"/>
              </a:ext>
            </a:extLst>
          </p:cNvPr>
          <p:cNvSpPr txBox="1">
            <a:spLocks noChangeArrowheads="1"/>
          </p:cNvSpPr>
          <p:nvPr/>
        </p:nvSpPr>
        <p:spPr bwMode="auto">
          <a:xfrm>
            <a:off x="71683" y="3752178"/>
            <a:ext cx="64198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u="sng" dirty="0">
              <a:solidFill>
                <a:srgbClr val="000000"/>
              </a:solidFill>
              <a:latin typeface="Georgia" panose="02040502050405020303" pitchFamily="18" charset="0"/>
            </a:endParaRPr>
          </a:p>
          <a:p>
            <a:pPr algn="ctr" eaLnBrk="1" hangingPunct="1"/>
            <a:r>
              <a:rPr lang="en-US" altLang="en-US" sz="1200" b="1" u="sng" dirty="0">
                <a:solidFill>
                  <a:srgbClr val="000000"/>
                </a:solidFill>
              </a:rPr>
              <a:t>Hospital Visits</a:t>
            </a:r>
            <a:r>
              <a:rPr lang="en-US" altLang="en-US" sz="1200" b="1" dirty="0">
                <a:solidFill>
                  <a:srgbClr val="000000"/>
                </a:solidFill>
              </a:rPr>
              <a:t>:  </a:t>
            </a:r>
            <a:r>
              <a:rPr lang="en-US" altLang="en-US" sz="1200" dirty="0">
                <a:solidFill>
                  <a:srgbClr val="000000"/>
                </a:solidFill>
              </a:rPr>
              <a:t>Please let the church office know if you are going into the hospital for a scheduled procedure or an emergency so  Pastor Paul can visit you. </a:t>
            </a:r>
            <a:endParaRPr lang="en-US" altLang="en-US" dirty="0"/>
          </a:p>
        </p:txBody>
      </p:sp>
      <p:sp>
        <p:nvSpPr>
          <p:cNvPr id="20483" name="Line 6">
            <a:extLst>
              <a:ext uri="{FF2B5EF4-FFF2-40B4-BE49-F238E27FC236}">
                <a16:creationId xmlns:a16="http://schemas.microsoft.com/office/drawing/2014/main" xmlns="" id="{B2828B04-9E04-4EFB-C0C5-8895831DABA1}"/>
              </a:ext>
            </a:extLst>
          </p:cNvPr>
          <p:cNvSpPr>
            <a:spLocks noChangeShapeType="1"/>
          </p:cNvSpPr>
          <p:nvPr/>
        </p:nvSpPr>
        <p:spPr bwMode="auto">
          <a:xfrm flipV="1">
            <a:off x="82550" y="4648200"/>
            <a:ext cx="6716713"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84" name="Rectangle 2">
            <a:extLst>
              <a:ext uri="{FF2B5EF4-FFF2-40B4-BE49-F238E27FC236}">
                <a16:creationId xmlns:a16="http://schemas.microsoft.com/office/drawing/2014/main" xmlns="" id="{73A02A95-BFE4-6FB2-77BF-91425179BCFE}"/>
              </a:ext>
            </a:extLst>
          </p:cNvPr>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5" name="Rectangle 7">
            <a:extLst>
              <a:ext uri="{FF2B5EF4-FFF2-40B4-BE49-F238E27FC236}">
                <a16:creationId xmlns:a16="http://schemas.microsoft.com/office/drawing/2014/main" xmlns="" id="{7E30C8C8-377D-D530-F703-B6AC0AE50771}"/>
              </a:ext>
            </a:extLst>
          </p:cNvPr>
          <p:cNvSpPr>
            <a:spLocks noChangeArrowheads="1"/>
          </p:cNvSpPr>
          <p:nvPr/>
        </p:nvSpPr>
        <p:spPr bwMode="auto">
          <a:xfrm>
            <a:off x="350838" y="360363"/>
            <a:ext cx="2568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a:solidFill>
                  <a:srgbClr val="000000"/>
                </a:solidFill>
              </a:rPr>
              <a:t>Health Concerns*</a:t>
            </a:r>
          </a:p>
        </p:txBody>
      </p:sp>
      <p:sp>
        <p:nvSpPr>
          <p:cNvPr id="20486" name="Rectangle 7">
            <a:extLst>
              <a:ext uri="{FF2B5EF4-FFF2-40B4-BE49-F238E27FC236}">
                <a16:creationId xmlns:a16="http://schemas.microsoft.com/office/drawing/2014/main" xmlns="" id="{446B1900-7FAF-8017-7D41-B19050BE3D42}"/>
              </a:ext>
            </a:extLst>
          </p:cNvPr>
          <p:cNvSpPr>
            <a:spLocks noChangeArrowheads="1"/>
          </p:cNvSpPr>
          <p:nvPr/>
        </p:nvSpPr>
        <p:spPr bwMode="auto">
          <a:xfrm>
            <a:off x="2543175" y="44338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7" name="Rectangle 5">
            <a:extLst>
              <a:ext uri="{FF2B5EF4-FFF2-40B4-BE49-F238E27FC236}">
                <a16:creationId xmlns:a16="http://schemas.microsoft.com/office/drawing/2014/main" xmlns="" id="{44102475-147C-FDDE-B045-63004B3F35DF}"/>
              </a:ext>
            </a:extLst>
          </p:cNvPr>
          <p:cNvSpPr>
            <a:spLocks noChangeArrowheads="1"/>
          </p:cNvSpPr>
          <p:nvPr/>
        </p:nvSpPr>
        <p:spPr bwMode="auto">
          <a:xfrm>
            <a:off x="1222375" y="4586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8" name="Rectangle 12">
            <a:extLst>
              <a:ext uri="{FF2B5EF4-FFF2-40B4-BE49-F238E27FC236}">
                <a16:creationId xmlns:a16="http://schemas.microsoft.com/office/drawing/2014/main" xmlns="" id="{B7CA067A-D2F3-BBF6-92D7-E6E1BD6B878D}"/>
              </a:ext>
            </a:extLst>
          </p:cNvPr>
          <p:cNvSpPr>
            <a:spLocks noChangeArrowheads="1"/>
          </p:cNvSpPr>
          <p:nvPr/>
        </p:nvSpPr>
        <p:spPr bwMode="auto">
          <a:xfrm>
            <a:off x="248921" y="1421448"/>
            <a:ext cx="6519862"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i="1" dirty="0">
                <a:solidFill>
                  <a:srgbClr val="FF0000"/>
                </a:solidFill>
              </a:rPr>
              <a:t> </a:t>
            </a:r>
            <a:r>
              <a:rPr lang="en-US" altLang="en-US" sz="1100" i="1" dirty="0">
                <a:solidFill>
                  <a:schemeClr val="tx1">
                    <a:lumMod val="85000"/>
                    <a:lumOff val="15000"/>
                  </a:schemeClr>
                </a:solidFill>
              </a:rPr>
              <a:t>Mary Woodring, Jerry Hill, </a:t>
            </a:r>
          </a:p>
          <a:p>
            <a:pPr algn="ctr" eaLnBrk="1" hangingPunct="1"/>
            <a:r>
              <a:rPr lang="en-US" altLang="en-US" sz="1100" i="1" dirty="0">
                <a:solidFill>
                  <a:schemeClr val="tx1">
                    <a:lumMod val="85000"/>
                    <a:lumOff val="15000"/>
                  </a:schemeClr>
                </a:solidFill>
              </a:rPr>
              <a:t>Richard Fernholz, Tom &amp; Lee,</a:t>
            </a:r>
            <a:r>
              <a:rPr lang="en-US" altLang="en-US" sz="1100" dirty="0">
                <a:solidFill>
                  <a:schemeClr val="tx1">
                    <a:lumMod val="85000"/>
                    <a:lumOff val="15000"/>
                  </a:schemeClr>
                </a:solidFill>
              </a:rPr>
              <a:t> </a:t>
            </a:r>
          </a:p>
          <a:p>
            <a:pPr algn="ctr" eaLnBrk="1" hangingPunct="1"/>
            <a:r>
              <a:rPr lang="en-US" altLang="en-US" sz="1100" i="1" dirty="0">
                <a:solidFill>
                  <a:schemeClr val="tx1">
                    <a:lumMod val="85000"/>
                    <a:lumOff val="15000"/>
                  </a:schemeClr>
                </a:solidFill>
              </a:rPr>
              <a:t> Judy Fenton, Julie Lapeer, Milt  &amp; Carol Bowes,</a:t>
            </a:r>
          </a:p>
          <a:p>
            <a:pPr algn="ctr" eaLnBrk="1" hangingPunct="1"/>
            <a:r>
              <a:rPr lang="en-US" altLang="en-US" sz="1100" i="1" dirty="0">
                <a:solidFill>
                  <a:schemeClr val="tx1">
                    <a:lumMod val="85000"/>
                    <a:lumOff val="15000"/>
                  </a:schemeClr>
                </a:solidFill>
              </a:rPr>
              <a:t> Lynn, Ron Hellenga, Cindy Hitesman,</a:t>
            </a:r>
          </a:p>
          <a:p>
            <a:pPr algn="ctr" eaLnBrk="1" hangingPunct="1"/>
            <a:r>
              <a:rPr lang="en-US" altLang="en-US" sz="1100" i="1" dirty="0">
                <a:solidFill>
                  <a:schemeClr val="tx1">
                    <a:lumMod val="85000"/>
                    <a:lumOff val="15000"/>
                  </a:schemeClr>
                </a:solidFill>
              </a:rPr>
              <a:t>John Stretlien,  Harper Wiemerslage,</a:t>
            </a:r>
          </a:p>
          <a:p>
            <a:pPr algn="ctr" eaLnBrk="1" hangingPunct="1"/>
            <a:r>
              <a:rPr lang="en-US" altLang="en-US" sz="1100" i="1" dirty="0">
                <a:solidFill>
                  <a:schemeClr val="tx1">
                    <a:lumMod val="85000"/>
                    <a:lumOff val="15000"/>
                  </a:schemeClr>
                </a:solidFill>
              </a:rPr>
              <a:t>Leroy, Roy Dumond, Dale &amp; Cheryl, </a:t>
            </a:r>
          </a:p>
          <a:p>
            <a:pPr algn="ctr" eaLnBrk="1" hangingPunct="1"/>
            <a:r>
              <a:rPr lang="en-US" altLang="en-US" sz="1100" i="1" dirty="0">
                <a:solidFill>
                  <a:schemeClr val="tx1">
                    <a:lumMod val="85000"/>
                    <a:lumOff val="15000"/>
                  </a:schemeClr>
                </a:solidFill>
              </a:rPr>
              <a:t>Patti, Sharon, Julie Barrett, Steve, Christine, </a:t>
            </a:r>
          </a:p>
          <a:p>
            <a:pPr algn="ctr" eaLnBrk="1" hangingPunct="1"/>
            <a:r>
              <a:rPr lang="en-US" altLang="en-US" sz="1100" i="1" dirty="0">
                <a:solidFill>
                  <a:schemeClr val="tx1">
                    <a:lumMod val="85000"/>
                    <a:lumOff val="15000"/>
                  </a:schemeClr>
                </a:solidFill>
              </a:rPr>
              <a:t>Sherry, Debbie Knopf, Suzanne </a:t>
            </a:r>
            <a:r>
              <a:rPr lang="en-US" altLang="en-US" sz="1100" i="1" dirty="0" err="1">
                <a:solidFill>
                  <a:schemeClr val="tx1">
                    <a:lumMod val="85000"/>
                    <a:lumOff val="15000"/>
                  </a:schemeClr>
                </a:solidFill>
              </a:rPr>
              <a:t>Lehto</a:t>
            </a:r>
            <a:r>
              <a:rPr lang="en-US" altLang="en-US" sz="1100" i="1" dirty="0">
                <a:solidFill>
                  <a:schemeClr val="tx1">
                    <a:lumMod val="85000"/>
                    <a:lumOff val="15000"/>
                  </a:schemeClr>
                </a:solidFill>
              </a:rPr>
              <a:t>,</a:t>
            </a:r>
          </a:p>
          <a:p>
            <a:pPr algn="ctr" eaLnBrk="1" hangingPunct="1"/>
            <a:r>
              <a:rPr lang="en-US" altLang="en-US" sz="1100" i="1" dirty="0">
                <a:solidFill>
                  <a:schemeClr val="tx1">
                    <a:lumMod val="85000"/>
                    <a:lumOff val="15000"/>
                  </a:schemeClr>
                </a:solidFill>
              </a:rPr>
              <a:t>Jim Rumbach, John Block, Bob,</a:t>
            </a:r>
          </a:p>
          <a:p>
            <a:pPr algn="ctr" eaLnBrk="1" hangingPunct="1"/>
            <a:r>
              <a:rPr lang="en-US" altLang="en-US" sz="1100" i="1" dirty="0">
                <a:solidFill>
                  <a:schemeClr val="tx1">
                    <a:lumMod val="85000"/>
                    <a:lumOff val="15000"/>
                  </a:schemeClr>
                </a:solidFill>
              </a:rPr>
              <a:t> Marianne, Norm Fred, Chris,</a:t>
            </a:r>
          </a:p>
          <a:p>
            <a:pPr algn="ctr" eaLnBrk="1" hangingPunct="1"/>
            <a:r>
              <a:rPr lang="en-US" altLang="en-US" sz="1100" i="1" dirty="0">
                <a:solidFill>
                  <a:schemeClr val="tx1">
                    <a:lumMod val="85000"/>
                    <a:lumOff val="15000"/>
                  </a:schemeClr>
                </a:solidFill>
              </a:rPr>
              <a:t>Kyle, Cameron, Ben, Janet, Cheryl</a:t>
            </a:r>
          </a:p>
          <a:p>
            <a:pPr algn="ctr" eaLnBrk="1" hangingPunct="1"/>
            <a:endParaRPr lang="en-US" altLang="en-US" sz="1200" dirty="0"/>
          </a:p>
          <a:p>
            <a:pPr algn="ctr" eaLnBrk="1" hangingPunct="1"/>
            <a:r>
              <a:rPr lang="en-US" altLang="en-US" sz="1200" b="1" u="sng" dirty="0"/>
              <a:t>Meadow Valley: </a:t>
            </a:r>
            <a:r>
              <a:rPr lang="en-US" altLang="en-US" sz="1200" dirty="0"/>
              <a:t>Milt &amp; Carol Bowes</a:t>
            </a:r>
          </a:p>
          <a:p>
            <a:pPr algn="ctr" eaLnBrk="1" hangingPunct="1"/>
            <a:r>
              <a:rPr lang="en-US" altLang="en-US" sz="1200" b="1" u="sng" dirty="0"/>
              <a:t>G. T. Pavilions</a:t>
            </a:r>
            <a:r>
              <a:rPr lang="en-US" altLang="en-US" sz="1200" dirty="0"/>
              <a:t>: Shelley Miller</a:t>
            </a:r>
          </a:p>
          <a:p>
            <a:pPr eaLnBrk="1" hangingPunct="1"/>
            <a:endParaRPr lang="en-US" altLang="en-US" sz="1600" dirty="0">
              <a:latin typeface="Calibri" panose="020F0502020204030204" pitchFamily="34" charset="0"/>
            </a:endParaRPr>
          </a:p>
        </p:txBody>
      </p:sp>
      <p:sp>
        <p:nvSpPr>
          <p:cNvPr id="20489" name="Line 6">
            <a:extLst>
              <a:ext uri="{FF2B5EF4-FFF2-40B4-BE49-F238E27FC236}">
                <a16:creationId xmlns:a16="http://schemas.microsoft.com/office/drawing/2014/main" xmlns="" id="{8E2D28D5-FBC0-C3D3-B23A-02E98AD67A90}"/>
              </a:ext>
            </a:extLst>
          </p:cNvPr>
          <p:cNvSpPr>
            <a:spLocks noChangeShapeType="1"/>
          </p:cNvSpPr>
          <p:nvPr/>
        </p:nvSpPr>
        <p:spPr bwMode="auto">
          <a:xfrm flipV="1">
            <a:off x="68263" y="5610225"/>
            <a:ext cx="6711950" cy="22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90" name="Text Box 4">
            <a:extLst>
              <a:ext uri="{FF2B5EF4-FFF2-40B4-BE49-F238E27FC236}">
                <a16:creationId xmlns:a16="http://schemas.microsoft.com/office/drawing/2014/main" xmlns="" id="{19062007-99AF-C52D-88B3-3BFCCD23427A}"/>
              </a:ext>
            </a:extLst>
          </p:cNvPr>
          <p:cNvSpPr txBox="1">
            <a:spLocks noChangeArrowheads="1"/>
          </p:cNvSpPr>
          <p:nvPr/>
        </p:nvSpPr>
        <p:spPr bwMode="auto">
          <a:xfrm>
            <a:off x="180975" y="4789488"/>
            <a:ext cx="648493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rgbClr val="000000"/>
                </a:solidFill>
              </a:rPr>
              <a:t>Prayer Requests: </a:t>
            </a:r>
          </a:p>
          <a:p>
            <a:pPr eaLnBrk="1" hangingPunct="1"/>
            <a:r>
              <a:rPr lang="en-US" altLang="en-US" sz="1200" b="1" dirty="0">
                <a:solidFill>
                  <a:srgbClr val="000000"/>
                </a:solidFill>
              </a:rPr>
              <a:t>•Prayer Chain:  </a:t>
            </a:r>
            <a:r>
              <a:rPr lang="en-US" altLang="en-US" sz="1200" dirty="0">
                <a:solidFill>
                  <a:srgbClr val="000000"/>
                </a:solidFill>
              </a:rPr>
              <a:t>Please contact Jan Stretlien at jstretlien@gmail.com or 231-947-3265</a:t>
            </a:r>
          </a:p>
          <a:p>
            <a:pPr eaLnBrk="1" hangingPunct="1"/>
            <a:r>
              <a:rPr lang="en-US" altLang="en-US" sz="1200" b="1" dirty="0">
                <a:solidFill>
                  <a:srgbClr val="000000"/>
                </a:solidFill>
              </a:rPr>
              <a:t>•Prayers read from the altar:  </a:t>
            </a:r>
            <a:r>
              <a:rPr lang="en-US" altLang="en-US" sz="1200" dirty="0">
                <a:solidFill>
                  <a:srgbClr val="000000"/>
                </a:solidFill>
              </a:rPr>
              <a:t>Please call the Administrative Assistant in the church office 231-947-9880 or email admin@bethlehemtc.org</a:t>
            </a:r>
          </a:p>
        </p:txBody>
      </p:sp>
      <p:sp>
        <p:nvSpPr>
          <p:cNvPr id="20491" name="Rectangle 6">
            <a:extLst>
              <a:ext uri="{FF2B5EF4-FFF2-40B4-BE49-F238E27FC236}">
                <a16:creationId xmlns:a16="http://schemas.microsoft.com/office/drawing/2014/main" xmlns="" id="{BC23953F-40B1-D684-B94D-5C97086B155A}"/>
              </a:ext>
            </a:extLst>
          </p:cNvPr>
          <p:cNvSpPr>
            <a:spLocks noChangeArrowheads="1"/>
          </p:cNvSpPr>
          <p:nvPr/>
        </p:nvSpPr>
        <p:spPr bwMode="auto">
          <a:xfrm>
            <a:off x="293687" y="5668963"/>
            <a:ext cx="601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latin typeface="Times New Roman" panose="02020603050405020304" pitchFamily="18" charset="0"/>
                <a:cs typeface="Times New Roman" panose="02020603050405020304" pitchFamily="18" charset="0"/>
              </a:rPr>
              <a:t>Are you checking for the latest BLC updates at: </a:t>
            </a:r>
            <a:r>
              <a:rPr lang="en-US" altLang="en-US" sz="1200" u="sng" dirty="0">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dirty="0">
                <a:latin typeface="Times New Roman" panose="02020603050405020304" pitchFamily="18" charset="0"/>
                <a:cs typeface="Times New Roman" panose="02020603050405020304" pitchFamily="18" charset="0"/>
              </a:rPr>
              <a:t>?</a:t>
            </a:r>
          </a:p>
          <a:p>
            <a:pPr eaLnBrk="1" hangingPunct="1"/>
            <a:r>
              <a:rPr lang="en-US" altLang="en-US" sz="1200" dirty="0">
                <a:latin typeface="Times New Roman" panose="02020603050405020304" pitchFamily="18" charset="0"/>
                <a:cs typeface="Times New Roman" panose="02020603050405020304" pitchFamily="18" charset="0"/>
              </a:rPr>
              <a:t> </a:t>
            </a:r>
          </a:p>
          <a:p>
            <a:pPr algn="ctr" eaLnBrk="1" hangingPunct="1"/>
            <a:r>
              <a:rPr lang="en-US" altLang="en-US" sz="1200" b="1" dirty="0">
                <a:latin typeface="Times New Roman" panose="02020603050405020304" pitchFamily="18" charset="0"/>
                <a:cs typeface="Times New Roman" panose="02020603050405020304" pitchFamily="18" charset="0"/>
              </a:rPr>
              <a:t>You saw Norm and others take the photos...be sure you see them at </a:t>
            </a:r>
            <a:r>
              <a:rPr lang="en-US" altLang="en-US" sz="1200" u="sng" dirty="0">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dirty="0">
                <a:latin typeface="Times New Roman" panose="02020603050405020304" pitchFamily="18" charset="0"/>
                <a:cs typeface="Times New Roman" panose="02020603050405020304" pitchFamily="18" charset="0"/>
              </a:rPr>
              <a:t>!</a:t>
            </a:r>
          </a:p>
          <a:p>
            <a:pPr eaLnBrk="1" hangingPunct="1"/>
            <a:r>
              <a:rPr lang="en-US" altLang="en-US" sz="1200" dirty="0">
                <a:latin typeface="Times New Roman" panose="02020603050405020304" pitchFamily="18" charset="0"/>
                <a:cs typeface="Times New Roman" panose="02020603050405020304" pitchFamily="18" charset="0"/>
              </a:rPr>
              <a:t> </a:t>
            </a:r>
          </a:p>
          <a:p>
            <a:pPr algn="ctr" eaLnBrk="1" hangingPunct="1"/>
            <a:r>
              <a:rPr lang="en-US" altLang="en-US" sz="1200" b="1" dirty="0">
                <a:latin typeface="Times New Roman" panose="02020603050405020304" pitchFamily="18" charset="0"/>
                <a:cs typeface="Times New Roman" panose="02020603050405020304" pitchFamily="18" charset="0"/>
              </a:rPr>
              <a:t>Good News...and great news...at www.bethlehemtc.org...</a:t>
            </a:r>
          </a:p>
        </p:txBody>
      </p:sp>
      <p:pic>
        <p:nvPicPr>
          <p:cNvPr id="20492" name="Picture 2">
            <a:extLst>
              <a:ext uri="{FF2B5EF4-FFF2-40B4-BE49-F238E27FC236}">
                <a16:creationId xmlns:a16="http://schemas.microsoft.com/office/drawing/2014/main" xmlns="" id="{5C35C713-61F5-68AC-61B6-F5F93F6D6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36538"/>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5">
            <a:extLst>
              <a:ext uri="{FF2B5EF4-FFF2-40B4-BE49-F238E27FC236}">
                <a16:creationId xmlns:a16="http://schemas.microsoft.com/office/drawing/2014/main" xmlns="" id="{2FC774F4-2651-DB13-C84E-945F6C3ECD1C}"/>
              </a:ext>
            </a:extLst>
          </p:cNvPr>
          <p:cNvSpPr txBox="1">
            <a:spLocks noChangeArrowheads="1"/>
          </p:cNvSpPr>
          <p:nvPr/>
        </p:nvSpPr>
        <p:spPr bwMode="auto">
          <a:xfrm>
            <a:off x="4724400" y="228600"/>
            <a:ext cx="1905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Rectangle 8">
            <a:extLst>
              <a:ext uri="{FF2B5EF4-FFF2-40B4-BE49-F238E27FC236}">
                <a16:creationId xmlns:a16="http://schemas.microsoft.com/office/drawing/2014/main" xmlns="" id="{AF5A3999-7825-69A3-D463-04FDA3E7524A}"/>
              </a:ext>
            </a:extLst>
          </p:cNvPr>
          <p:cNvSpPr/>
          <p:nvPr/>
        </p:nvSpPr>
        <p:spPr>
          <a:xfrm>
            <a:off x="1752362" y="750597"/>
            <a:ext cx="2334101" cy="584775"/>
          </a:xfrm>
          <a:prstGeom prst="rect">
            <a:avLst/>
          </a:prstGeom>
          <a:noFill/>
        </p:spPr>
        <p:txBody>
          <a:bodyPr wrap="none">
            <a:spAutoFit/>
          </a:bodyPr>
          <a:lstStyle/>
          <a:p>
            <a:pPr algn="ctr" eaLnBrk="1" fontAlgn="auto" hangingPunct="1">
              <a:spcBef>
                <a:spcPts val="0"/>
              </a:spcBef>
              <a:spcAft>
                <a:spcPts val="0"/>
              </a:spcAft>
              <a:defRPr/>
            </a:pPr>
            <a:r>
              <a:rPr lang="en-US" sz="3200" b="1" dirty="0">
                <a:ln w="0"/>
                <a:gradFill>
                  <a:gsLst>
                    <a:gs pos="21000">
                      <a:srgbClr val="53575C"/>
                    </a:gs>
                    <a:gs pos="88000">
                      <a:srgbClr val="C5C7CA"/>
                    </a:gs>
                  </a:gsLst>
                  <a:lin ang="5400000"/>
                </a:gradFill>
                <a:latin typeface="always  forever" pitchFamily="2" charset="0"/>
                <a:cs typeface="+mn-cs"/>
              </a:rPr>
              <a:t>The Power of Prayer</a:t>
            </a:r>
          </a:p>
        </p:txBody>
      </p:sp>
      <p:sp>
        <p:nvSpPr>
          <p:cNvPr id="2" name="TextBox 1"/>
          <p:cNvSpPr txBox="1"/>
          <p:nvPr/>
        </p:nvSpPr>
        <p:spPr>
          <a:xfrm>
            <a:off x="284163" y="6858000"/>
            <a:ext cx="6278562" cy="1846659"/>
          </a:xfrm>
          <a:prstGeom prst="rect">
            <a:avLst/>
          </a:prstGeom>
          <a:noFill/>
          <a:ln>
            <a:solidFill>
              <a:schemeClr val="tx1"/>
            </a:solidFill>
          </a:ln>
        </p:spPr>
        <p:txBody>
          <a:bodyPr wrap="square" rtlCol="0">
            <a:spAutoFit/>
          </a:bodyPr>
          <a:lstStyle/>
          <a:p>
            <a:pPr algn="ctr"/>
            <a:r>
              <a:rPr lang="en-US" b="1" dirty="0"/>
              <a:t>Looking for a link to last month’s full Council minutes?</a:t>
            </a:r>
          </a:p>
          <a:p>
            <a:r>
              <a:rPr lang="en-US" dirty="0"/>
              <a:t>Type this address/</a:t>
            </a:r>
            <a:r>
              <a:rPr lang="en-US" dirty="0" err="1"/>
              <a:t>url</a:t>
            </a:r>
            <a:r>
              <a:rPr lang="en-US" dirty="0"/>
              <a:t> into your web browser to get the latest approved minutes from Council (or call the office for a copy:</a:t>
            </a:r>
          </a:p>
          <a:p>
            <a:endParaRPr lang="en-US" sz="1200" dirty="0"/>
          </a:p>
          <a:p>
            <a:pPr algn="ctr"/>
            <a:r>
              <a:rPr lang="en-US" sz="2400" b="1" dirty="0">
                <a:solidFill>
                  <a:schemeClr val="accent5">
                    <a:lumMod val="75000"/>
                  </a:schemeClr>
                </a:solidFill>
              </a:rPr>
              <a:t>bethlehemtc.org/Council-Minutes</a:t>
            </a:r>
          </a:p>
          <a:p>
            <a:pPr algn="ctr"/>
            <a:endParaRPr lang="en-US" sz="2000" b="1" dirty="0">
              <a:solidFill>
                <a:schemeClr val="accent5">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A98067D6-22FE-9FF0-6A8F-8A95D68DC7D2}"/>
              </a:ext>
            </a:extLst>
          </p:cNvPr>
          <p:cNvSpPr>
            <a:spLocks noChangeArrowheads="1"/>
          </p:cNvSpPr>
          <p:nvPr/>
        </p:nvSpPr>
        <p:spPr bwMode="auto">
          <a:xfrm>
            <a:off x="304800" y="96838"/>
            <a:ext cx="6400800" cy="8809037"/>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800" b="1" dirty="0">
                <a:solidFill>
                  <a:srgbClr val="000000"/>
                </a:solidFill>
                <a:latin typeface="Calibri" panose="020F0502020204030204" pitchFamily="34" charset="0"/>
                <a:cs typeface="Times New Roman" panose="02020603050405020304" pitchFamily="18" charset="0"/>
              </a:rPr>
              <a:t>BLC Contacts</a:t>
            </a:r>
          </a:p>
          <a:p>
            <a:pPr algn="ctr" eaLnBrk="1" hangingPunct="1">
              <a:defRPr/>
            </a:pPr>
            <a:endParaRPr lang="en-US" altLang="en-US" sz="2800" b="1" dirty="0">
              <a:solidFill>
                <a:srgbClr val="000000"/>
              </a:solidFill>
              <a:latin typeface="Calibri" panose="020F0502020204030204" pitchFamily="34" charset="0"/>
              <a:cs typeface="Times New Roman" panose="02020603050405020304" pitchFamily="18" charset="0"/>
            </a:endParaRPr>
          </a:p>
          <a:p>
            <a:pPr eaLnBrk="1" hangingPunct="1">
              <a:defRPr/>
            </a:pPr>
            <a:r>
              <a:rPr lang="en-US" altLang="en-US" sz="1200" b="1" u="sng" dirty="0">
                <a:solidFill>
                  <a:srgbClr val="000000"/>
                </a:solidFill>
                <a:latin typeface="Calibri" panose="020F0502020204030204" pitchFamily="34" charset="0"/>
                <a:cs typeface="Times New Roman" panose="02020603050405020304" pitchFamily="18" charset="0"/>
              </a:rPr>
              <a:t>Church Office</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Busekist		</a:t>
            </a:r>
            <a:r>
              <a:rPr lang="en-US" altLang="en-US" sz="1200" u="sng" dirty="0">
                <a:solidFill>
                  <a:srgbClr val="000000"/>
                </a:solidFill>
                <a:latin typeface="Calibri" panose="020F0502020204030204" pitchFamily="34" charset="0"/>
                <a:cs typeface="Times New Roman" panose="02020603050405020304" pitchFamily="18" charset="0"/>
                <a:hlinkClick r:id="rId2"/>
              </a:rPr>
              <a:t>paul.busekist@bethlehemtc.org</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Admin. Asst., Barbara Oster		</a:t>
            </a:r>
            <a:r>
              <a:rPr lang="en-US" altLang="en-US" sz="1200" u="sng" dirty="0">
                <a:solidFill>
                  <a:srgbClr val="0000FF"/>
                </a:solidFill>
                <a:latin typeface="Calibri" panose="020F0502020204030204" pitchFamily="34" charset="0"/>
                <a:cs typeface="Times New Roman" panose="02020603050405020304" pitchFamily="18" charset="0"/>
                <a:hlinkClick r:id="rId3"/>
              </a:rPr>
              <a:t>admin@bethlehemtc.org</a:t>
            </a:r>
            <a:r>
              <a:rPr lang="en-US" altLang="en-US" sz="1200" dirty="0">
                <a:solidFill>
                  <a:srgbClr val="0000FF"/>
                </a:solidFill>
                <a:latin typeface="Calibri" panose="020F0502020204030204" pitchFamily="34" charset="0"/>
                <a:cs typeface="Times New Roman" panose="02020603050405020304" pitchFamily="18" charset="0"/>
              </a:rPr>
              <a:t>		</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Bookkeeper, Phil  Anderson                              </a:t>
            </a:r>
            <a:r>
              <a:rPr lang="en-US" altLang="en-US" sz="1200" u="sng" dirty="0">
                <a:solidFill>
                  <a:srgbClr val="000000"/>
                </a:solidFill>
                <a:latin typeface="Calibri" panose="020F0502020204030204" pitchFamily="34" charset="0"/>
                <a:cs typeface="Times New Roman" panose="02020603050405020304" pitchFamily="18" charset="0"/>
                <a:hlinkClick r:id="rId4"/>
              </a:rPr>
              <a:t>bookkeeper@bethlehemtc.org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Anthony </a:t>
            </a:r>
            <a:r>
              <a:rPr lang="en-US" altLang="en-US" sz="1200" dirty="0" err="1">
                <a:solidFill>
                  <a:srgbClr val="000000"/>
                </a:solidFill>
                <a:latin typeface="Calibri" panose="020F0502020204030204" pitchFamily="34" charset="0"/>
                <a:cs typeface="Times New Roman" panose="02020603050405020304" pitchFamily="18" charset="0"/>
              </a:rPr>
              <a:t>Bero</a:t>
            </a:r>
            <a:r>
              <a:rPr lang="en-US" altLang="en-US" sz="1200" dirty="0">
                <a:solidFill>
                  <a:srgbClr val="000000"/>
                </a:solidFill>
                <a:latin typeface="Calibri" panose="020F0502020204030204" pitchFamily="34" charset="0"/>
                <a:cs typeface="Times New Roman" panose="02020603050405020304" pitchFamily="18" charset="0"/>
              </a:rPr>
              <a:t>, Music Director		</a:t>
            </a:r>
            <a:r>
              <a:rPr lang="en-US" altLang="en-US" sz="1200" dirty="0">
                <a:solidFill>
                  <a:srgbClr val="000000"/>
                </a:solidFill>
                <a:latin typeface="Calibri" panose="020F0502020204030204" pitchFamily="34" charset="0"/>
                <a:cs typeface="Times New Roman" panose="02020603050405020304" pitchFamily="18" charset="0"/>
                <a:hlinkClick r:id="rId5"/>
              </a:rPr>
              <a:t>bero.tony@gmail.com</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latin typeface="Calibri" panose="020F0502020204030204" pitchFamily="34" charset="0"/>
                <a:cs typeface="Times New Roman" panose="02020603050405020304" pitchFamily="18" charset="0"/>
              </a:rPr>
              <a:t>Alanna </a:t>
            </a:r>
            <a:r>
              <a:rPr lang="en-US" altLang="en-US" sz="1200" dirty="0" err="1">
                <a:latin typeface="Calibri" panose="020F0502020204030204" pitchFamily="34" charset="0"/>
                <a:cs typeface="Times New Roman" panose="02020603050405020304" pitchFamily="18" charset="0"/>
              </a:rPr>
              <a:t>Steffunick</a:t>
            </a:r>
            <a:r>
              <a:rPr lang="en-US" altLang="en-US" sz="1200" dirty="0">
                <a:latin typeface="Calibri" panose="020F0502020204030204" pitchFamily="34" charset="0"/>
                <a:cs typeface="Times New Roman" panose="02020603050405020304" pitchFamily="18" charset="0"/>
              </a:rPr>
              <a:t>-Boomer, Ministry Coordinator    </a:t>
            </a:r>
            <a:r>
              <a:rPr lang="en-US" altLang="en-US" sz="1200" dirty="0">
                <a:latin typeface="Calibri" panose="020F0502020204030204" pitchFamily="34" charset="0"/>
                <a:cs typeface="Times New Roman" panose="02020603050405020304" pitchFamily="18" charset="0"/>
                <a:hlinkClick r:id="rId6"/>
              </a:rPr>
              <a:t>Alanna.Steffunick@bethlehemtc.org</a:t>
            </a:r>
            <a:r>
              <a:rPr lang="en-US" altLang="en-US" sz="1200" dirty="0">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Website                                                                </a:t>
            </a:r>
            <a:r>
              <a:rPr lang="en-US" altLang="en-US" sz="1200" dirty="0">
                <a:solidFill>
                  <a:srgbClr val="000000"/>
                </a:solidFill>
                <a:latin typeface="Calibri" panose="020F0502020204030204" pitchFamily="34" charset="0"/>
                <a:cs typeface="Times New Roman" panose="02020603050405020304" pitchFamily="18" charset="0"/>
                <a:hlinkClick r:id="rId7"/>
              </a:rPr>
              <a:t>www.bethlehemtc.org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b="1" u="sng" dirty="0">
                <a:solidFill>
                  <a:srgbClr val="000000"/>
                </a:solidFill>
                <a:latin typeface="Calibri" panose="020F0502020204030204" pitchFamily="34" charset="0"/>
                <a:cs typeface="Times New Roman" panose="02020603050405020304" pitchFamily="18" charset="0"/>
              </a:rPr>
              <a:t>Church Council</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Gail Goldsmith, President		</a:t>
            </a:r>
            <a:r>
              <a:rPr lang="en-US" altLang="en-US" sz="1200" dirty="0">
                <a:solidFill>
                  <a:srgbClr val="000000"/>
                </a:solidFill>
                <a:latin typeface="Calibri" panose="020F0502020204030204" pitchFamily="34" charset="0"/>
                <a:cs typeface="Times New Roman" panose="02020603050405020304" pitchFamily="18" charset="0"/>
                <a:hlinkClick r:id="rId8"/>
              </a:rPr>
              <a:t>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Maureen Bauer, Vice President	</a:t>
            </a:r>
            <a:r>
              <a:rPr lang="en-US" altLang="en-US" sz="1200" dirty="0">
                <a:solidFill>
                  <a:srgbClr val="000000"/>
                </a:solidFill>
                <a:latin typeface="Calibri" panose="020F0502020204030204" pitchFamily="34" charset="0"/>
                <a:cs typeface="Times New Roman" panose="02020603050405020304" pitchFamily="18" charset="0"/>
                <a:hlinkClick r:id="rId9"/>
              </a:rPr>
              <a:t>vicepresident.council@bethlehemtc.org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Nancy </a:t>
            </a:r>
            <a:r>
              <a:rPr lang="en-US" altLang="en-US" sz="1200" dirty="0" err="1">
                <a:solidFill>
                  <a:srgbClr val="000000"/>
                </a:solidFill>
                <a:latin typeface="Calibri" panose="020F0502020204030204" pitchFamily="34" charset="0"/>
                <a:cs typeface="Times New Roman" panose="02020603050405020304" pitchFamily="18" charset="0"/>
              </a:rPr>
              <a:t>Pflasterer</a:t>
            </a:r>
            <a:r>
              <a:rPr lang="en-US" altLang="en-US" sz="1200" dirty="0">
                <a:solidFill>
                  <a:srgbClr val="000000"/>
                </a:solidFill>
                <a:latin typeface="Calibri" panose="020F0502020204030204" pitchFamily="34" charset="0"/>
                <a:cs typeface="Times New Roman" panose="02020603050405020304" pitchFamily="18" charset="0"/>
              </a:rPr>
              <a:t>, Secretary		</a:t>
            </a:r>
            <a:r>
              <a:rPr lang="en-US" altLang="en-US" sz="1200" dirty="0">
                <a:latin typeface="Calibri" panose="020F0502020204030204" pitchFamily="34" charset="0"/>
                <a:cs typeface="Times New Roman" panose="02020603050405020304" pitchFamily="18" charset="0"/>
                <a:hlinkClick r:id="rId10"/>
              </a:rPr>
              <a:t>secretary.council@bethlehemtc.org</a:t>
            </a:r>
            <a:r>
              <a:rPr lang="en-US" altLang="en-US" sz="1200" dirty="0">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Dave </a:t>
            </a:r>
            <a:r>
              <a:rPr lang="en-US" altLang="en-US" sz="1200" dirty="0" err="1">
                <a:solidFill>
                  <a:srgbClr val="000000"/>
                </a:solidFill>
                <a:latin typeface="Calibri" panose="020F0502020204030204" pitchFamily="34" charset="0"/>
                <a:cs typeface="Times New Roman" panose="02020603050405020304" pitchFamily="18" charset="0"/>
              </a:rPr>
              <a:t>Peppler</a:t>
            </a:r>
            <a:r>
              <a:rPr lang="en-US" altLang="en-US" sz="1200" dirty="0">
                <a:solidFill>
                  <a:srgbClr val="000000"/>
                </a:solidFill>
                <a:latin typeface="Calibri" panose="020F0502020204030204" pitchFamily="34" charset="0"/>
                <a:cs typeface="Times New Roman" panose="02020603050405020304" pitchFamily="18" charset="0"/>
              </a:rPr>
              <a:t>, Treasurer		</a:t>
            </a:r>
            <a:r>
              <a:rPr lang="en-US" altLang="en-US" sz="1200" u="sng" dirty="0">
                <a:solidFill>
                  <a:srgbClr val="000000"/>
                </a:solidFill>
                <a:latin typeface="Calibri" panose="020F0502020204030204" pitchFamily="34" charset="0"/>
                <a:cs typeface="Times New Roman" panose="02020603050405020304" pitchFamily="18" charset="0"/>
                <a:hlinkClick r:id="rId11"/>
              </a:rPr>
              <a:t>treasurer.council@bethlehemtc.org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Jim Monroe, Financial Sec.                      	</a:t>
            </a:r>
            <a:r>
              <a:rPr lang="en-US" altLang="en-US" sz="1200" u="sng" dirty="0">
                <a:solidFill>
                  <a:schemeClr val="accent5">
                    <a:lumMod val="50000"/>
                  </a:schemeClr>
                </a:solidFill>
                <a:latin typeface="Calibri" panose="020F0502020204030204" pitchFamily="34" charset="0"/>
                <a:cs typeface="Times New Roman" panose="02020603050405020304" pitchFamily="18" charset="0"/>
              </a:rPr>
              <a:t>financial</a:t>
            </a:r>
            <a:r>
              <a:rPr lang="en-US" altLang="en-US" sz="1200" u="sng" dirty="0">
                <a:solidFill>
                  <a:schemeClr val="accent5">
                    <a:lumMod val="75000"/>
                  </a:schemeClr>
                </a:solidFill>
                <a:latin typeface="Calibri" panose="020F0502020204030204" pitchFamily="34" charset="0"/>
                <a:cs typeface="Times New Roman" panose="02020603050405020304" pitchFamily="18" charset="0"/>
              </a:rPr>
              <a:t>s</a:t>
            </a:r>
            <a:r>
              <a:rPr lang="en-US" altLang="en-US" sz="1200" dirty="0">
                <a:solidFill>
                  <a:srgbClr val="000000"/>
                </a:solidFill>
                <a:latin typeface="Calibri" panose="020F0502020204030204" pitchFamily="34" charset="0"/>
                <a:cs typeface="Times New Roman" panose="02020603050405020304" pitchFamily="18" charset="0"/>
                <a:hlinkClick r:id="rId12"/>
              </a:rPr>
              <a:t>ecretary.council@bethlehemtc.org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Peggy Burns, Christian Care Giving	</a:t>
            </a:r>
            <a:r>
              <a:rPr lang="en-US" altLang="en-US" sz="1200" u="sng" dirty="0">
                <a:solidFill>
                  <a:srgbClr val="000000"/>
                </a:solidFill>
                <a:latin typeface="Calibri" panose="020F0502020204030204" pitchFamily="34" charset="0"/>
                <a:cs typeface="Times New Roman" panose="02020603050405020304" pitchFamily="18" charset="0"/>
                <a:hlinkClick r:id="rId13"/>
              </a:rPr>
              <a:t>christiancaregiving.committee@bethlehemtc.org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Christian Ed.		</a:t>
            </a:r>
            <a:r>
              <a:rPr lang="en-US" altLang="en-US" sz="1200" u="sng" dirty="0">
                <a:solidFill>
                  <a:srgbClr val="000000"/>
                </a:solidFill>
                <a:latin typeface="Calibri" panose="020F0502020204030204" pitchFamily="34" charset="0"/>
                <a:cs typeface="Times New Roman" panose="02020603050405020304" pitchFamily="18" charset="0"/>
                <a:hlinkClick r:id="rId14"/>
              </a:rPr>
              <a:t>christianeducation.committee@bethlehemtc.org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 Fellowship			</a:t>
            </a:r>
            <a:r>
              <a:rPr lang="en-US" altLang="en-US" sz="1200" dirty="0">
                <a:solidFill>
                  <a:srgbClr val="000000"/>
                </a:solidFill>
                <a:latin typeface="Calibri" panose="020F0502020204030204" pitchFamily="34" charset="0"/>
                <a:cs typeface="Times New Roman" panose="02020603050405020304" pitchFamily="18" charset="0"/>
                <a:hlinkClick r:id="rId15"/>
              </a:rPr>
              <a:t>fellowship.committee@bethlehemtc.org</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John Halstead, Membership/Evangelism	</a:t>
            </a:r>
            <a:r>
              <a:rPr lang="en-US" altLang="en-US" sz="1200" u="sng" dirty="0">
                <a:solidFill>
                  <a:srgbClr val="000000"/>
                </a:solidFill>
                <a:latin typeface="Calibri" panose="020F0502020204030204" pitchFamily="34" charset="0"/>
                <a:cs typeface="Times New Roman" panose="02020603050405020304" pitchFamily="18" charset="0"/>
                <a:hlinkClick r:id="rId16"/>
              </a:rPr>
              <a:t>membershipevangelism.committee@bethlehemtc.org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Doug Cunningham, Property 		</a:t>
            </a:r>
            <a:r>
              <a:rPr lang="en-US" altLang="en-US" sz="1200" u="sng" dirty="0">
                <a:solidFill>
                  <a:srgbClr val="000000"/>
                </a:solidFill>
                <a:latin typeface="Calibri" panose="020F0502020204030204" pitchFamily="34" charset="0"/>
                <a:cs typeface="Times New Roman" panose="02020603050405020304" pitchFamily="18" charset="0"/>
                <a:hlinkClick r:id="rId17"/>
              </a:rPr>
              <a:t>property.committee@bethlehemtc.org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Maureen Bauer, Personnel		</a:t>
            </a:r>
            <a:r>
              <a:rPr lang="en-US" altLang="en-US" sz="1200" dirty="0">
                <a:solidFill>
                  <a:srgbClr val="000000"/>
                </a:solidFill>
                <a:latin typeface="Calibri" panose="020F0502020204030204" pitchFamily="34" charset="0"/>
                <a:cs typeface="Times New Roman" panose="02020603050405020304" pitchFamily="18" charset="0"/>
                <a:hlinkClick r:id="rId18"/>
              </a:rPr>
              <a:t>personnel.committee@bethlehemtc.org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Jana Rockne, Safety &amp; Security</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Bethany Uhl, Stewardship		</a:t>
            </a:r>
            <a:r>
              <a:rPr lang="en-US" altLang="en-US" sz="1200" u="sng" dirty="0">
                <a:solidFill>
                  <a:srgbClr val="000000"/>
                </a:solidFill>
                <a:latin typeface="Calibri" panose="020F0502020204030204" pitchFamily="34" charset="0"/>
                <a:cs typeface="Times New Roman" panose="02020603050405020304" pitchFamily="18" charset="0"/>
                <a:hlinkClick r:id="rId19"/>
              </a:rPr>
              <a:t>stewardship.committee@bethlehemtc.org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Denice Bossardet, Worship and Music	</a:t>
            </a:r>
            <a:r>
              <a:rPr lang="en-US" altLang="en-US" sz="1200" u="sng" dirty="0">
                <a:solidFill>
                  <a:srgbClr val="000000"/>
                </a:solidFill>
                <a:latin typeface="Calibri" panose="020F0502020204030204" pitchFamily="34" charset="0"/>
                <a:cs typeface="Times New Roman" panose="02020603050405020304" pitchFamily="18" charset="0"/>
                <a:hlinkClick r:id="rId20"/>
              </a:rPr>
              <a:t>worshipmusic.committee@bethlehemtc.org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Youth/Y2A		</a:t>
            </a:r>
            <a:r>
              <a:rPr lang="en-US" altLang="en-US" sz="1200" u="sng" dirty="0">
                <a:solidFill>
                  <a:srgbClr val="000000"/>
                </a:solidFill>
                <a:latin typeface="Calibri" panose="020F0502020204030204" pitchFamily="34" charset="0"/>
                <a:cs typeface="Times New Roman" panose="02020603050405020304" pitchFamily="18" charset="0"/>
                <a:hlinkClick r:id="rId21"/>
              </a:rPr>
              <a:t>youth.committee@bethlehemtc.org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a:t>
            </a:r>
            <a:r>
              <a:rPr lang="en-US" altLang="en-US" sz="1200" dirty="0" err="1">
                <a:solidFill>
                  <a:srgbClr val="000000"/>
                </a:solidFill>
                <a:latin typeface="Calibri" panose="020F0502020204030204" pitchFamily="34" charset="0"/>
                <a:cs typeface="Times New Roman" panose="02020603050405020304" pitchFamily="18" charset="0"/>
              </a:rPr>
              <a:t>Busekist</a:t>
            </a:r>
            <a:r>
              <a:rPr lang="en-US" altLang="en-US" sz="1200" dirty="0">
                <a:solidFill>
                  <a:srgbClr val="000000"/>
                </a:solidFill>
                <a:latin typeface="Calibri" panose="020F0502020204030204" pitchFamily="34" charset="0"/>
                <a:cs typeface="Times New Roman" panose="02020603050405020304" pitchFamily="18" charset="0"/>
              </a:rPr>
              <a:t>		</a:t>
            </a:r>
            <a:r>
              <a:rPr lang="en-US" altLang="en-US" sz="1200" dirty="0">
                <a:solidFill>
                  <a:srgbClr val="000000"/>
                </a:solidFill>
                <a:latin typeface="Calibri" panose="020F0502020204030204" pitchFamily="34" charset="0"/>
                <a:cs typeface="Times New Roman" panose="02020603050405020304" pitchFamily="18" charset="0"/>
                <a:hlinkClick r:id="rId2"/>
              </a:rPr>
              <a:t>paul.busekist@bethlehemtc.org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If you have an interest in serving on any of the above Committees,</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Please contact the Committee Chairperson(s).</a:t>
            </a:r>
            <a:endParaRPr lang="en-US"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59814</TotalTime>
  <Words>2997</Words>
  <Application>Microsoft Office PowerPoint</Application>
  <PresentationFormat>Letter Paper (8.5x11 in)</PresentationFormat>
  <Paragraphs>159</Paragraphs>
  <Slides>12</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always  forever</vt:lpstr>
      <vt:lpstr>Arial</vt:lpstr>
      <vt:lpstr>Beach</vt:lpstr>
      <vt:lpstr>Calibri</vt:lpstr>
      <vt:lpstr>Calibri Light</vt:lpstr>
      <vt:lpstr>Candara</vt:lpstr>
      <vt:lpstr>Comic Sans MS</vt:lpstr>
      <vt:lpstr>DellaRobbia BT</vt:lpstr>
      <vt:lpstr>Georgia</vt:lpstr>
      <vt:lpstr>Ink Free</vt:lpstr>
      <vt:lpstr>Times New Roman</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c:creator>
  <cp:lastModifiedBy>Admin Assistant</cp:lastModifiedBy>
  <cp:revision>4151</cp:revision>
  <cp:lastPrinted>2025-04-29T16:33:58Z</cp:lastPrinted>
  <dcterms:created xsi:type="dcterms:W3CDTF">2013-02-19T14:59:18Z</dcterms:created>
  <dcterms:modified xsi:type="dcterms:W3CDTF">2025-07-31T18:42:14Z</dcterms:modified>
</cp:coreProperties>
</file>