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892" r:id="rId3"/>
  </p:sldMasterIdLst>
  <p:notesMasterIdLst>
    <p:notesMasterId r:id="rId16"/>
  </p:notesMasterIdLst>
  <p:handoutMasterIdLst>
    <p:handoutMasterId r:id="rId17"/>
  </p:handoutMasterIdLst>
  <p:sldIdLst>
    <p:sldId id="256" r:id="rId4"/>
    <p:sldId id="638" r:id="rId5"/>
    <p:sldId id="630" r:id="rId6"/>
    <p:sldId id="617" r:id="rId7"/>
    <p:sldId id="631" r:id="rId8"/>
    <p:sldId id="603" r:id="rId9"/>
    <p:sldId id="481" r:id="rId10"/>
    <p:sldId id="637" r:id="rId11"/>
    <p:sldId id="268" r:id="rId12"/>
    <p:sldId id="329" r:id="rId13"/>
    <p:sldId id="634" r:id="rId14"/>
    <p:sldId id="585" r:id="rId15"/>
  </p:sldIdLst>
  <p:sldSz cx="6858000" cy="9144000" type="letter"/>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orient="horz" pos="2928" userDrawn="1">
          <p15:clr>
            <a:srgbClr val="A4A3A4"/>
          </p15:clr>
        </p15:guide>
        <p15:guide id="3" pos="2160">
          <p15:clr>
            <a:srgbClr val="A4A3A4"/>
          </p15:clr>
        </p15:guide>
        <p15:guide id="4" pos="4320" userDrawn="1">
          <p15:clr>
            <a:srgbClr val="A4A3A4"/>
          </p15:clr>
        </p15:guide>
      </p15:sldGuideLst>
    </p:ext>
    <p:ext uri="{2D200454-40CA-4A62-9FC3-DE9A4176ACB9}">
      <p15:notesGuideLst xmlns:p15="http://schemas.microsoft.com/office/powerpoint/2012/main">
        <p15:guide id="1" orient="horz" pos="2835" userDrawn="1">
          <p15:clr>
            <a:srgbClr val="A4A3A4"/>
          </p15:clr>
        </p15:guide>
        <p15:guide id="2" pos="2116"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3" autoAdjust="0"/>
    <p:restoredTop sz="96272" autoAdjust="0"/>
  </p:normalViewPr>
  <p:slideViewPr>
    <p:cSldViewPr showGuides="1">
      <p:cViewPr varScale="1">
        <p:scale>
          <a:sx n="81" d="100"/>
          <a:sy n="81" d="100"/>
        </p:scale>
        <p:origin x="2850" y="102"/>
      </p:cViewPr>
      <p:guideLst>
        <p:guide orient="horz" pos="2880"/>
        <p:guide orient="horz" pos="2928"/>
        <p:guide pos="2160"/>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86"/>
      </p:cViewPr>
      <p:guideLst>
        <p:guide orient="horz" pos="2835"/>
        <p:guide pos="211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0FF4AF-D437-A0C8-DE30-05A852B4EE86}"/>
              </a:ext>
            </a:extLst>
          </p:cNvPr>
          <p:cNvSpPr>
            <a:spLocks noGrp="1"/>
          </p:cNvSpPr>
          <p:nvPr>
            <p:ph type="hdr" sz="quarter"/>
          </p:nvPr>
        </p:nvSpPr>
        <p:spPr>
          <a:xfrm>
            <a:off x="1" y="1"/>
            <a:ext cx="3038475" cy="466725"/>
          </a:xfrm>
          <a:prstGeom prst="rect">
            <a:avLst/>
          </a:prstGeom>
        </p:spPr>
        <p:txBody>
          <a:bodyPr vert="horz" lIns="91388" tIns="45696" rIns="91388" bIns="4569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78D5FA0-6598-2B69-FEA6-A3D16BC0A707}"/>
              </a:ext>
            </a:extLst>
          </p:cNvPr>
          <p:cNvSpPr>
            <a:spLocks noGrp="1"/>
          </p:cNvSpPr>
          <p:nvPr>
            <p:ph type="dt" sz="quarter" idx="1"/>
          </p:nvPr>
        </p:nvSpPr>
        <p:spPr>
          <a:xfrm>
            <a:off x="3970339" y="1"/>
            <a:ext cx="3038475" cy="466725"/>
          </a:xfrm>
          <a:prstGeom prst="rect">
            <a:avLst/>
          </a:prstGeom>
        </p:spPr>
        <p:txBody>
          <a:bodyPr vert="horz" lIns="91388" tIns="45696" rIns="91388" bIns="45696" rtlCol="0"/>
          <a:lstStyle>
            <a:lvl1pPr algn="r" eaLnBrk="1" fontAlgn="auto" hangingPunct="1">
              <a:spcBef>
                <a:spcPts val="0"/>
              </a:spcBef>
              <a:spcAft>
                <a:spcPts val="0"/>
              </a:spcAft>
              <a:defRPr sz="1200">
                <a:latin typeface="+mn-lt"/>
                <a:cs typeface="+mn-cs"/>
              </a:defRPr>
            </a:lvl1pPr>
          </a:lstStyle>
          <a:p>
            <a:pPr>
              <a:defRPr/>
            </a:pPr>
            <a:fld id="{7AF1E2FC-3ADD-6B46-916E-87941CB26C76}" type="datetimeFigureOut">
              <a:rPr lang="en-US"/>
              <a:pPr>
                <a:defRPr/>
              </a:pPr>
              <a:t>11/29/2024</a:t>
            </a:fld>
            <a:endParaRPr lang="en-US"/>
          </a:p>
        </p:txBody>
      </p:sp>
      <p:sp>
        <p:nvSpPr>
          <p:cNvPr id="4" name="Footer Placeholder 3">
            <a:extLst>
              <a:ext uri="{FF2B5EF4-FFF2-40B4-BE49-F238E27FC236}">
                <a16:creationId xmlns:a16="http://schemas.microsoft.com/office/drawing/2014/main" id="{6525AABF-F3B8-9992-3688-99138A8E259F}"/>
              </a:ext>
            </a:extLst>
          </p:cNvPr>
          <p:cNvSpPr>
            <a:spLocks noGrp="1"/>
          </p:cNvSpPr>
          <p:nvPr>
            <p:ph type="ftr" sz="quarter" idx="2"/>
          </p:nvPr>
        </p:nvSpPr>
        <p:spPr>
          <a:xfrm>
            <a:off x="1" y="8829676"/>
            <a:ext cx="3038475" cy="466725"/>
          </a:xfrm>
          <a:prstGeom prst="rect">
            <a:avLst/>
          </a:prstGeom>
        </p:spPr>
        <p:txBody>
          <a:bodyPr vert="horz" lIns="91388" tIns="45696" rIns="91388" bIns="4569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8F112BC7-D10B-7B20-6326-B3C305FB8AE8}"/>
              </a:ext>
            </a:extLst>
          </p:cNvPr>
          <p:cNvSpPr>
            <a:spLocks noGrp="1"/>
          </p:cNvSpPr>
          <p:nvPr>
            <p:ph type="sldNum" sz="quarter" idx="3"/>
          </p:nvPr>
        </p:nvSpPr>
        <p:spPr>
          <a:xfrm>
            <a:off x="3970339" y="8829676"/>
            <a:ext cx="3038475" cy="466725"/>
          </a:xfrm>
          <a:prstGeom prst="rect">
            <a:avLst/>
          </a:prstGeom>
        </p:spPr>
        <p:txBody>
          <a:bodyPr vert="horz" wrap="square" lIns="91388" tIns="45696" rIns="91388" bIns="45696" numCol="1" anchor="b" anchorCtr="0" compatLnSpc="1">
            <a:prstTxWarp prst="textNoShape">
              <a:avLst/>
            </a:prstTxWarp>
          </a:bodyPr>
          <a:lstStyle>
            <a:lvl1pPr algn="r" eaLnBrk="1" hangingPunct="1">
              <a:defRPr sz="1200">
                <a:latin typeface="Calibri" panose="020F0502020204030204" pitchFamily="34" charset="0"/>
              </a:defRPr>
            </a:lvl1pPr>
          </a:lstStyle>
          <a:p>
            <a:fld id="{76D07120-6DD7-4E41-9ED6-67381C16C7E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3F6FB1-62AE-7D44-CE83-61BAA614B03D}"/>
              </a:ext>
            </a:extLst>
          </p:cNvPr>
          <p:cNvSpPr>
            <a:spLocks noGrp="1"/>
          </p:cNvSpPr>
          <p:nvPr>
            <p:ph type="hdr" sz="quarter"/>
          </p:nvPr>
        </p:nvSpPr>
        <p:spPr>
          <a:xfrm>
            <a:off x="1" y="0"/>
            <a:ext cx="3038475" cy="465138"/>
          </a:xfrm>
          <a:prstGeom prst="rect">
            <a:avLst/>
          </a:prstGeom>
        </p:spPr>
        <p:txBody>
          <a:bodyPr vert="horz" lIns="91388" tIns="45696" rIns="91388" bIns="4569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4DB96BC-283C-D209-DCCA-248E91E684DC}"/>
              </a:ext>
            </a:extLst>
          </p:cNvPr>
          <p:cNvSpPr>
            <a:spLocks noGrp="1"/>
          </p:cNvSpPr>
          <p:nvPr>
            <p:ph type="dt" idx="1"/>
          </p:nvPr>
        </p:nvSpPr>
        <p:spPr>
          <a:xfrm>
            <a:off x="3970339" y="0"/>
            <a:ext cx="3038475" cy="465138"/>
          </a:xfrm>
          <a:prstGeom prst="rect">
            <a:avLst/>
          </a:prstGeom>
        </p:spPr>
        <p:txBody>
          <a:bodyPr vert="horz" lIns="91388" tIns="45696" rIns="91388" bIns="45696" rtlCol="0"/>
          <a:lstStyle>
            <a:lvl1pPr algn="r" eaLnBrk="1" fontAlgn="auto" hangingPunct="1">
              <a:spcBef>
                <a:spcPts val="0"/>
              </a:spcBef>
              <a:spcAft>
                <a:spcPts val="0"/>
              </a:spcAft>
              <a:defRPr sz="1200">
                <a:latin typeface="+mn-lt"/>
                <a:cs typeface="+mn-cs"/>
              </a:defRPr>
            </a:lvl1pPr>
          </a:lstStyle>
          <a:p>
            <a:pPr>
              <a:defRPr/>
            </a:pPr>
            <a:fld id="{BF7FC478-52D1-B84A-BF32-132AA392827D}" type="datetimeFigureOut">
              <a:rPr lang="en-US"/>
              <a:pPr>
                <a:defRPr/>
              </a:pPr>
              <a:t>11/29/2024</a:t>
            </a:fld>
            <a:endParaRPr lang="en-US" dirty="0"/>
          </a:p>
        </p:txBody>
      </p:sp>
      <p:sp>
        <p:nvSpPr>
          <p:cNvPr id="4" name="Slide Image Placeholder 3">
            <a:extLst>
              <a:ext uri="{FF2B5EF4-FFF2-40B4-BE49-F238E27FC236}">
                <a16:creationId xmlns:a16="http://schemas.microsoft.com/office/drawing/2014/main" id="{70FD8BFA-00C8-0B45-3CFA-1F8D339A4641}"/>
              </a:ext>
            </a:extLst>
          </p:cNvPr>
          <p:cNvSpPr>
            <a:spLocks noGrp="1" noRot="1" noChangeAspect="1"/>
          </p:cNvSpPr>
          <p:nvPr>
            <p:ph type="sldImg" idx="2"/>
          </p:nvPr>
        </p:nvSpPr>
        <p:spPr>
          <a:xfrm>
            <a:off x="2198688" y="696913"/>
            <a:ext cx="2613025" cy="3486150"/>
          </a:xfrm>
          <a:prstGeom prst="rect">
            <a:avLst/>
          </a:prstGeom>
          <a:noFill/>
          <a:ln w="12700">
            <a:solidFill>
              <a:prstClr val="black"/>
            </a:solidFill>
          </a:ln>
        </p:spPr>
        <p:txBody>
          <a:bodyPr vert="horz" lIns="91388" tIns="45696" rIns="91388" bIns="45696" rtlCol="0" anchor="ctr"/>
          <a:lstStyle/>
          <a:p>
            <a:pPr lvl="0"/>
            <a:endParaRPr lang="en-US" noProof="0" dirty="0"/>
          </a:p>
        </p:txBody>
      </p:sp>
      <p:sp>
        <p:nvSpPr>
          <p:cNvPr id="5" name="Notes Placeholder 4">
            <a:extLst>
              <a:ext uri="{FF2B5EF4-FFF2-40B4-BE49-F238E27FC236}">
                <a16:creationId xmlns:a16="http://schemas.microsoft.com/office/drawing/2014/main" id="{61D421E0-A2FB-BC56-EC9B-0C5EAFED8913}"/>
              </a:ext>
            </a:extLst>
          </p:cNvPr>
          <p:cNvSpPr>
            <a:spLocks noGrp="1"/>
          </p:cNvSpPr>
          <p:nvPr>
            <p:ph type="body" sz="quarter" idx="3"/>
          </p:nvPr>
        </p:nvSpPr>
        <p:spPr>
          <a:xfrm>
            <a:off x="701676" y="4418014"/>
            <a:ext cx="5607050" cy="4181475"/>
          </a:xfrm>
          <a:prstGeom prst="rect">
            <a:avLst/>
          </a:prstGeom>
        </p:spPr>
        <p:txBody>
          <a:bodyPr vert="horz" lIns="91388" tIns="45696" rIns="91388" bIns="456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8F5263C-D3C6-0247-2760-48AC5B06F405}"/>
              </a:ext>
            </a:extLst>
          </p:cNvPr>
          <p:cNvSpPr>
            <a:spLocks noGrp="1"/>
          </p:cNvSpPr>
          <p:nvPr>
            <p:ph type="ftr" sz="quarter" idx="4"/>
          </p:nvPr>
        </p:nvSpPr>
        <p:spPr>
          <a:xfrm>
            <a:off x="1" y="8829675"/>
            <a:ext cx="3038475" cy="465138"/>
          </a:xfrm>
          <a:prstGeom prst="rect">
            <a:avLst/>
          </a:prstGeom>
        </p:spPr>
        <p:txBody>
          <a:bodyPr vert="horz" lIns="91388" tIns="45696" rIns="91388" bIns="45696" rtlCol="0" anchor="b"/>
          <a:lstStyle>
            <a:lvl1pPr algn="l" eaLnBrk="1" fontAlgn="auto" hangingPunct="1">
              <a:spcBef>
                <a:spcPts val="0"/>
              </a:spcBef>
              <a:spcAft>
                <a:spcPts val="0"/>
              </a:spcAft>
              <a:defRPr sz="1200">
                <a:latin typeface="+mn-lt"/>
                <a:cs typeface="+mn-cs"/>
              </a:defRPr>
            </a:lvl1pPr>
          </a:lstStyle>
          <a:p>
            <a:pPr>
              <a:defRPr/>
            </a:pPr>
            <a:endParaRPr lang="en-US"/>
          </a:p>
        </p:txBody>
      </p:sp>
    </p:spTree>
    <p:extLst>
      <p:ext uri="{BB962C8B-B14F-4D97-AF65-F5344CB8AC3E}">
        <p14:creationId xmlns:p14="http://schemas.microsoft.com/office/powerpoint/2010/main" val="32403827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AE2E6F0-255D-1641-28D6-54651C035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1B4181F-7B25-5B27-876B-2B7FAE02A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088B786B-D435-261B-E5B0-3D4F18AC4081}"/>
              </a:ext>
            </a:extLst>
          </p:cNvPr>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a:defRPr>
                <a:solidFill>
                  <a:schemeClr val="tx1"/>
                </a:solidFill>
                <a:latin typeface="Arial" panose="020B0604020202020204" pitchFamily="34" charset="0"/>
                <a:cs typeface="Arial" panose="020B0604020202020204" pitchFamily="34" charset="0"/>
              </a:defRPr>
            </a:lvl1pPr>
            <a:lvl2pPr marL="734905" indent="-277772">
              <a:defRPr>
                <a:solidFill>
                  <a:schemeClr val="tx1"/>
                </a:solidFill>
                <a:latin typeface="Arial" panose="020B0604020202020204" pitchFamily="34" charset="0"/>
                <a:cs typeface="Arial" panose="020B0604020202020204" pitchFamily="34" charset="0"/>
              </a:defRPr>
            </a:lvl2pPr>
            <a:lvl3pPr marL="1134897" indent="-220631">
              <a:defRPr>
                <a:solidFill>
                  <a:schemeClr val="tx1"/>
                </a:solidFill>
                <a:latin typeface="Arial" panose="020B0604020202020204" pitchFamily="34" charset="0"/>
                <a:cs typeface="Arial" panose="020B0604020202020204" pitchFamily="34" charset="0"/>
              </a:defRPr>
            </a:lvl3pPr>
            <a:lvl4pPr marL="1592029" indent="-220631">
              <a:defRPr>
                <a:solidFill>
                  <a:schemeClr val="tx1"/>
                </a:solidFill>
                <a:latin typeface="Arial" panose="020B0604020202020204" pitchFamily="34" charset="0"/>
                <a:cs typeface="Arial" panose="020B0604020202020204" pitchFamily="34" charset="0"/>
              </a:defRPr>
            </a:lvl4pPr>
            <a:lvl5pPr marL="2049163" indent="-220631">
              <a:defRPr>
                <a:solidFill>
                  <a:schemeClr val="tx1"/>
                </a:solidFill>
                <a:latin typeface="Arial" panose="020B0604020202020204" pitchFamily="34" charset="0"/>
                <a:cs typeface="Arial" panose="020B0604020202020204" pitchFamily="34" charset="0"/>
              </a:defRPr>
            </a:lvl5pPr>
            <a:lvl6pPr marL="2506296"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429"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62"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695"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990F71-FD96-CB46-BD8B-B21DCD57942E}"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729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545154F-DD8F-2F0A-334E-5E71C9DA65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A88A5EA4-430A-3836-38D5-4C41634FF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06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D1AD1EB-E5E6-08F4-5228-A085CEC238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E76E8C4-BC8A-D1AF-DF76-EBC0AC22E1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FA4255B5-685F-14C4-86B2-E5010EDB39F0}"/>
              </a:ext>
            </a:extLst>
          </p:cNvPr>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a:defRPr>
                <a:solidFill>
                  <a:schemeClr val="tx1"/>
                </a:solidFill>
                <a:latin typeface="Arial" panose="020B0604020202020204" pitchFamily="34" charset="0"/>
                <a:cs typeface="Arial" panose="020B0604020202020204" pitchFamily="34" charset="0"/>
              </a:defRPr>
            </a:lvl1pPr>
            <a:lvl2pPr marL="734905" indent="-277772">
              <a:defRPr>
                <a:solidFill>
                  <a:schemeClr val="tx1"/>
                </a:solidFill>
                <a:latin typeface="Arial" panose="020B0604020202020204" pitchFamily="34" charset="0"/>
                <a:cs typeface="Arial" panose="020B0604020202020204" pitchFamily="34" charset="0"/>
              </a:defRPr>
            </a:lvl2pPr>
            <a:lvl3pPr marL="1134897" indent="-220631">
              <a:defRPr>
                <a:solidFill>
                  <a:schemeClr val="tx1"/>
                </a:solidFill>
                <a:latin typeface="Arial" panose="020B0604020202020204" pitchFamily="34" charset="0"/>
                <a:cs typeface="Arial" panose="020B0604020202020204" pitchFamily="34" charset="0"/>
              </a:defRPr>
            </a:lvl3pPr>
            <a:lvl4pPr marL="1592029" indent="-220631">
              <a:defRPr>
                <a:solidFill>
                  <a:schemeClr val="tx1"/>
                </a:solidFill>
                <a:latin typeface="Arial" panose="020B0604020202020204" pitchFamily="34" charset="0"/>
                <a:cs typeface="Arial" panose="020B0604020202020204" pitchFamily="34" charset="0"/>
              </a:defRPr>
            </a:lvl4pPr>
            <a:lvl5pPr marL="2049163" indent="-220631">
              <a:defRPr>
                <a:solidFill>
                  <a:schemeClr val="tx1"/>
                </a:solidFill>
                <a:latin typeface="Arial" panose="020B0604020202020204" pitchFamily="34" charset="0"/>
                <a:cs typeface="Arial" panose="020B0604020202020204" pitchFamily="34" charset="0"/>
              </a:defRPr>
            </a:lvl5pPr>
            <a:lvl6pPr marL="2506296"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429"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62"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695"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23A88B-A079-E844-AD5B-55BA8C6E17CE}"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5B0D84F9-10A0-B1E3-26B4-0AAECABC64FA}"/>
              </a:ext>
            </a:extLst>
          </p:cNvPr>
          <p:cNvSpPr>
            <a:spLocks noGrp="1"/>
          </p:cNvSpPr>
          <p:nvPr>
            <p:ph type="dt" sz="half" idx="10"/>
          </p:nvPr>
        </p:nvSpPr>
        <p:spPr/>
        <p:txBody>
          <a:bodyPr/>
          <a:lstStyle>
            <a:lvl1pPr>
              <a:defRPr/>
            </a:lvl1pPr>
          </a:lstStyle>
          <a:p>
            <a:pPr>
              <a:defRPr/>
            </a:pPr>
            <a:fld id="{05BB5D8F-E7CB-0748-9E42-6DF37E6A4FA5}" type="datetime1">
              <a:rPr lang="en-US"/>
              <a:pPr>
                <a:defRPr/>
              </a:pPr>
              <a:t>11/29/2024</a:t>
            </a:fld>
            <a:endParaRPr lang="en-US" dirty="0"/>
          </a:p>
        </p:txBody>
      </p:sp>
      <p:sp>
        <p:nvSpPr>
          <p:cNvPr id="5" name="Footer Placeholder 4">
            <a:extLst>
              <a:ext uri="{FF2B5EF4-FFF2-40B4-BE49-F238E27FC236}">
                <a16:creationId xmlns:a16="http://schemas.microsoft.com/office/drawing/2014/main" id="{430FC2D2-EA23-0ED8-749B-0CA3DC5F4AE2}"/>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BD8CC36B-6F64-F5E9-35FC-46436AE51575}"/>
              </a:ext>
            </a:extLst>
          </p:cNvPr>
          <p:cNvSpPr>
            <a:spLocks noGrp="1"/>
          </p:cNvSpPr>
          <p:nvPr>
            <p:ph type="sldNum" sz="quarter" idx="12"/>
          </p:nvPr>
        </p:nvSpPr>
        <p:spPr/>
        <p:txBody>
          <a:bodyPr/>
          <a:lstStyle>
            <a:lvl1pPr>
              <a:defRPr/>
            </a:lvl1pPr>
          </a:lstStyle>
          <a:p>
            <a:fld id="{AD1B19CC-A06F-1548-A993-10318ECEA9BF}" type="slidenum">
              <a:rPr lang="en-US" altLang="en-US"/>
              <a:pPr/>
              <a:t>‹#›</a:t>
            </a:fld>
            <a:endParaRPr lang="en-US" altLang="en-US"/>
          </a:p>
        </p:txBody>
      </p:sp>
    </p:spTree>
    <p:extLst>
      <p:ext uri="{BB962C8B-B14F-4D97-AF65-F5344CB8AC3E}">
        <p14:creationId xmlns:p14="http://schemas.microsoft.com/office/powerpoint/2010/main" val="129857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91505-4357-ACCB-C0BF-3FE65A2E397D}"/>
              </a:ext>
            </a:extLst>
          </p:cNvPr>
          <p:cNvSpPr>
            <a:spLocks noGrp="1"/>
          </p:cNvSpPr>
          <p:nvPr>
            <p:ph type="dt" sz="half" idx="10"/>
          </p:nvPr>
        </p:nvSpPr>
        <p:spPr/>
        <p:txBody>
          <a:bodyPr/>
          <a:lstStyle>
            <a:lvl1pPr>
              <a:defRPr/>
            </a:lvl1pPr>
          </a:lstStyle>
          <a:p>
            <a:pPr>
              <a:defRPr/>
            </a:pPr>
            <a:fld id="{0CB9B1ED-06AC-834D-8C6C-A76379FBE4BE}" type="datetime1">
              <a:rPr lang="en-US"/>
              <a:pPr>
                <a:defRPr/>
              </a:pPr>
              <a:t>11/29/2024</a:t>
            </a:fld>
            <a:endParaRPr lang="en-US" dirty="0"/>
          </a:p>
        </p:txBody>
      </p:sp>
      <p:sp>
        <p:nvSpPr>
          <p:cNvPr id="5" name="Footer Placeholder 4">
            <a:extLst>
              <a:ext uri="{FF2B5EF4-FFF2-40B4-BE49-F238E27FC236}">
                <a16:creationId xmlns:a16="http://schemas.microsoft.com/office/drawing/2014/main" id="{86C04727-48D7-51DC-00E2-19A2AC082C1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2602A64E-B02C-3754-2A8D-FD5046623B20}"/>
              </a:ext>
            </a:extLst>
          </p:cNvPr>
          <p:cNvSpPr>
            <a:spLocks noGrp="1"/>
          </p:cNvSpPr>
          <p:nvPr>
            <p:ph type="sldNum" sz="quarter" idx="12"/>
          </p:nvPr>
        </p:nvSpPr>
        <p:spPr/>
        <p:txBody>
          <a:bodyPr/>
          <a:lstStyle>
            <a:lvl1pPr>
              <a:defRPr/>
            </a:lvl1pPr>
          </a:lstStyle>
          <a:p>
            <a:fld id="{5E9FBB30-0794-AD48-BFCB-C428D0D3999E}" type="slidenum">
              <a:rPr lang="en-US" altLang="en-US"/>
              <a:pPr/>
              <a:t>‹#›</a:t>
            </a:fld>
            <a:endParaRPr lang="en-US" altLang="en-US"/>
          </a:p>
        </p:txBody>
      </p:sp>
    </p:spTree>
    <p:extLst>
      <p:ext uri="{BB962C8B-B14F-4D97-AF65-F5344CB8AC3E}">
        <p14:creationId xmlns:p14="http://schemas.microsoft.com/office/powerpoint/2010/main" val="177046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5ABFA-7911-CF4A-3B6B-9BF8C2914724}"/>
              </a:ext>
            </a:extLst>
          </p:cNvPr>
          <p:cNvSpPr>
            <a:spLocks noGrp="1"/>
          </p:cNvSpPr>
          <p:nvPr>
            <p:ph type="dt" sz="half" idx="10"/>
          </p:nvPr>
        </p:nvSpPr>
        <p:spPr/>
        <p:txBody>
          <a:bodyPr/>
          <a:lstStyle>
            <a:lvl1pPr>
              <a:defRPr/>
            </a:lvl1pPr>
          </a:lstStyle>
          <a:p>
            <a:pPr>
              <a:defRPr/>
            </a:pPr>
            <a:fld id="{5CF1A3FF-5C02-7B4D-85EE-14701202F857}" type="datetime1">
              <a:rPr lang="en-US"/>
              <a:pPr>
                <a:defRPr/>
              </a:pPr>
              <a:t>11/29/2024</a:t>
            </a:fld>
            <a:endParaRPr lang="en-US" dirty="0"/>
          </a:p>
        </p:txBody>
      </p:sp>
      <p:sp>
        <p:nvSpPr>
          <p:cNvPr id="5" name="Footer Placeholder 4">
            <a:extLst>
              <a:ext uri="{FF2B5EF4-FFF2-40B4-BE49-F238E27FC236}">
                <a16:creationId xmlns:a16="http://schemas.microsoft.com/office/drawing/2014/main" id="{19ADC226-639B-3560-EAF9-77983F7E7E55}"/>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11CE5E96-CAFF-FC17-DAFA-F44E99A5242B}"/>
              </a:ext>
            </a:extLst>
          </p:cNvPr>
          <p:cNvSpPr>
            <a:spLocks noGrp="1"/>
          </p:cNvSpPr>
          <p:nvPr>
            <p:ph type="sldNum" sz="quarter" idx="12"/>
          </p:nvPr>
        </p:nvSpPr>
        <p:spPr/>
        <p:txBody>
          <a:bodyPr/>
          <a:lstStyle>
            <a:lvl1pPr>
              <a:defRPr/>
            </a:lvl1pPr>
          </a:lstStyle>
          <a:p>
            <a:fld id="{F91F672A-AD6E-6A47-8B28-895754C00479}" type="slidenum">
              <a:rPr lang="en-US" altLang="en-US"/>
              <a:pPr/>
              <a:t>‹#›</a:t>
            </a:fld>
            <a:endParaRPr lang="en-US" altLang="en-US"/>
          </a:p>
        </p:txBody>
      </p:sp>
    </p:spTree>
    <p:extLst>
      <p:ext uri="{BB962C8B-B14F-4D97-AF65-F5344CB8AC3E}">
        <p14:creationId xmlns:p14="http://schemas.microsoft.com/office/powerpoint/2010/main" val="72297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7CC6357D-B929-2224-45C4-155D361FB1C7}"/>
              </a:ext>
            </a:extLst>
          </p:cNvPr>
          <p:cNvSpPr>
            <a:spLocks noGrp="1"/>
          </p:cNvSpPr>
          <p:nvPr>
            <p:ph type="dt" sz="half" idx="10"/>
          </p:nvPr>
        </p:nvSpPr>
        <p:spPr/>
        <p:txBody>
          <a:bodyPr/>
          <a:lstStyle>
            <a:lvl1pPr>
              <a:defRPr/>
            </a:lvl1pPr>
          </a:lstStyle>
          <a:p>
            <a:pPr>
              <a:defRPr/>
            </a:pPr>
            <a:fld id="{08A4BFF9-C86C-9B4A-83F2-9E6ABE597794}" type="datetime1">
              <a:rPr lang="en-US"/>
              <a:pPr>
                <a:defRPr/>
              </a:pPr>
              <a:t>11/29/2024</a:t>
            </a:fld>
            <a:endParaRPr lang="en-US" dirty="0"/>
          </a:p>
        </p:txBody>
      </p:sp>
      <p:sp>
        <p:nvSpPr>
          <p:cNvPr id="5" name="Footer Placeholder 4">
            <a:extLst>
              <a:ext uri="{FF2B5EF4-FFF2-40B4-BE49-F238E27FC236}">
                <a16:creationId xmlns:a16="http://schemas.microsoft.com/office/drawing/2014/main" id="{DD61D9F1-BA5A-2388-171B-2CEFDA1FD0EC}"/>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C9213A65-F13F-D394-8B64-4E135226B8A6}"/>
              </a:ext>
            </a:extLst>
          </p:cNvPr>
          <p:cNvSpPr>
            <a:spLocks noGrp="1"/>
          </p:cNvSpPr>
          <p:nvPr>
            <p:ph type="sldNum" sz="quarter" idx="12"/>
          </p:nvPr>
        </p:nvSpPr>
        <p:spPr/>
        <p:txBody>
          <a:bodyPr/>
          <a:lstStyle>
            <a:lvl1pPr>
              <a:defRPr/>
            </a:lvl1pPr>
          </a:lstStyle>
          <a:p>
            <a:fld id="{F2618A53-CF5F-7442-A3FD-F58D35C5B086}" type="slidenum">
              <a:rPr lang="en-US" altLang="en-US"/>
              <a:pPr/>
              <a:t>‹#›</a:t>
            </a:fld>
            <a:endParaRPr lang="en-US" altLang="en-US"/>
          </a:p>
        </p:txBody>
      </p:sp>
    </p:spTree>
    <p:extLst>
      <p:ext uri="{BB962C8B-B14F-4D97-AF65-F5344CB8AC3E}">
        <p14:creationId xmlns:p14="http://schemas.microsoft.com/office/powerpoint/2010/main" val="161576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79D39-89C3-DBCE-F2DC-9759C7AF83E7}"/>
              </a:ext>
            </a:extLst>
          </p:cNvPr>
          <p:cNvSpPr>
            <a:spLocks noGrp="1"/>
          </p:cNvSpPr>
          <p:nvPr>
            <p:ph type="dt" sz="half" idx="10"/>
          </p:nvPr>
        </p:nvSpPr>
        <p:spPr/>
        <p:txBody>
          <a:bodyPr/>
          <a:lstStyle>
            <a:lvl1pPr>
              <a:defRPr/>
            </a:lvl1pPr>
          </a:lstStyle>
          <a:p>
            <a:pPr>
              <a:defRPr/>
            </a:pPr>
            <a:fld id="{BAF3E969-1D5D-4F4D-AA71-4A474B2EFA21}" type="datetime1">
              <a:rPr lang="en-US"/>
              <a:pPr>
                <a:defRPr/>
              </a:pPr>
              <a:t>11/29/2024</a:t>
            </a:fld>
            <a:endParaRPr lang="en-US" dirty="0"/>
          </a:p>
        </p:txBody>
      </p:sp>
      <p:sp>
        <p:nvSpPr>
          <p:cNvPr id="5" name="Footer Placeholder 4">
            <a:extLst>
              <a:ext uri="{FF2B5EF4-FFF2-40B4-BE49-F238E27FC236}">
                <a16:creationId xmlns:a16="http://schemas.microsoft.com/office/drawing/2014/main" id="{18544A4B-CB79-1A5A-5347-AFE3C4779879}"/>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37697F37-447B-CD73-0407-8B996E5CBA3D}"/>
              </a:ext>
            </a:extLst>
          </p:cNvPr>
          <p:cNvSpPr>
            <a:spLocks noGrp="1"/>
          </p:cNvSpPr>
          <p:nvPr>
            <p:ph type="sldNum" sz="quarter" idx="12"/>
          </p:nvPr>
        </p:nvSpPr>
        <p:spPr/>
        <p:txBody>
          <a:bodyPr/>
          <a:lstStyle>
            <a:lvl1pPr>
              <a:defRPr/>
            </a:lvl1pPr>
          </a:lstStyle>
          <a:p>
            <a:fld id="{194A3D1C-ED56-0F4A-9072-06307019A719}" type="slidenum">
              <a:rPr lang="en-US" altLang="en-US"/>
              <a:pPr/>
              <a:t>‹#›</a:t>
            </a:fld>
            <a:endParaRPr lang="en-US" altLang="en-US"/>
          </a:p>
        </p:txBody>
      </p:sp>
    </p:spTree>
    <p:extLst>
      <p:ext uri="{BB962C8B-B14F-4D97-AF65-F5344CB8AC3E}">
        <p14:creationId xmlns:p14="http://schemas.microsoft.com/office/powerpoint/2010/main" val="60989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608246-EE42-52A9-B667-3B187D8A9B3A}"/>
              </a:ext>
            </a:extLst>
          </p:cNvPr>
          <p:cNvSpPr>
            <a:spLocks noGrp="1"/>
          </p:cNvSpPr>
          <p:nvPr>
            <p:ph type="dt" sz="half" idx="10"/>
          </p:nvPr>
        </p:nvSpPr>
        <p:spPr/>
        <p:txBody>
          <a:bodyPr/>
          <a:lstStyle>
            <a:lvl1pPr>
              <a:defRPr/>
            </a:lvl1pPr>
          </a:lstStyle>
          <a:p>
            <a:pPr>
              <a:defRPr/>
            </a:pPr>
            <a:fld id="{5FED234F-2D6C-0246-9FF3-0909E9829F1F}" type="datetime1">
              <a:rPr lang="en-US"/>
              <a:pPr>
                <a:defRPr/>
              </a:pPr>
              <a:t>11/29/2024</a:t>
            </a:fld>
            <a:endParaRPr lang="en-US" dirty="0"/>
          </a:p>
        </p:txBody>
      </p:sp>
      <p:sp>
        <p:nvSpPr>
          <p:cNvPr id="5" name="Footer Placeholder 4">
            <a:extLst>
              <a:ext uri="{FF2B5EF4-FFF2-40B4-BE49-F238E27FC236}">
                <a16:creationId xmlns:a16="http://schemas.microsoft.com/office/drawing/2014/main" id="{F8BFFCC5-A0AD-575F-E391-BC8CDCC01BF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759DDDBF-D2FE-F6EA-086D-48A51AE9C7AB}"/>
              </a:ext>
            </a:extLst>
          </p:cNvPr>
          <p:cNvSpPr>
            <a:spLocks noGrp="1"/>
          </p:cNvSpPr>
          <p:nvPr>
            <p:ph type="sldNum" sz="quarter" idx="12"/>
          </p:nvPr>
        </p:nvSpPr>
        <p:spPr/>
        <p:txBody>
          <a:bodyPr/>
          <a:lstStyle>
            <a:lvl1pPr>
              <a:defRPr/>
            </a:lvl1pPr>
          </a:lstStyle>
          <a:p>
            <a:fld id="{F3B068A6-C2AC-0843-9176-E143EE7D2234}" type="slidenum">
              <a:rPr lang="en-US" altLang="en-US"/>
              <a:pPr/>
              <a:t>‹#›</a:t>
            </a:fld>
            <a:endParaRPr lang="en-US" altLang="en-US"/>
          </a:p>
        </p:txBody>
      </p:sp>
    </p:spTree>
    <p:extLst>
      <p:ext uri="{BB962C8B-B14F-4D97-AF65-F5344CB8AC3E}">
        <p14:creationId xmlns:p14="http://schemas.microsoft.com/office/powerpoint/2010/main" val="1161419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124610-C814-1E5B-B7BB-9524B1068052}"/>
              </a:ext>
            </a:extLst>
          </p:cNvPr>
          <p:cNvSpPr>
            <a:spLocks noGrp="1"/>
          </p:cNvSpPr>
          <p:nvPr>
            <p:ph type="dt" sz="half" idx="10"/>
          </p:nvPr>
        </p:nvSpPr>
        <p:spPr/>
        <p:txBody>
          <a:bodyPr/>
          <a:lstStyle>
            <a:lvl1pPr>
              <a:defRPr/>
            </a:lvl1pPr>
          </a:lstStyle>
          <a:p>
            <a:pPr>
              <a:defRPr/>
            </a:pPr>
            <a:fld id="{AC4B4509-745F-DB40-847B-74856ED36AF7}" type="datetime1">
              <a:rPr lang="en-US"/>
              <a:pPr>
                <a:defRPr/>
              </a:pPr>
              <a:t>11/29/2024</a:t>
            </a:fld>
            <a:endParaRPr lang="en-US" dirty="0"/>
          </a:p>
        </p:txBody>
      </p:sp>
      <p:sp>
        <p:nvSpPr>
          <p:cNvPr id="6" name="Footer Placeholder 4">
            <a:extLst>
              <a:ext uri="{FF2B5EF4-FFF2-40B4-BE49-F238E27FC236}">
                <a16:creationId xmlns:a16="http://schemas.microsoft.com/office/drawing/2014/main" id="{E2B452DA-D0E3-07F1-6F85-9E1B3269A80D}"/>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34AD3D2A-12A9-0DFB-CF3E-3B228864EED1}"/>
              </a:ext>
            </a:extLst>
          </p:cNvPr>
          <p:cNvSpPr>
            <a:spLocks noGrp="1"/>
          </p:cNvSpPr>
          <p:nvPr>
            <p:ph type="sldNum" sz="quarter" idx="12"/>
          </p:nvPr>
        </p:nvSpPr>
        <p:spPr/>
        <p:txBody>
          <a:bodyPr/>
          <a:lstStyle>
            <a:lvl1pPr>
              <a:defRPr/>
            </a:lvl1pPr>
          </a:lstStyle>
          <a:p>
            <a:fld id="{17E620F3-9A00-564F-BCBE-5C0E2192E370}" type="slidenum">
              <a:rPr lang="en-US" altLang="en-US"/>
              <a:pPr/>
              <a:t>‹#›</a:t>
            </a:fld>
            <a:endParaRPr lang="en-US" altLang="en-US"/>
          </a:p>
        </p:txBody>
      </p:sp>
    </p:spTree>
    <p:extLst>
      <p:ext uri="{BB962C8B-B14F-4D97-AF65-F5344CB8AC3E}">
        <p14:creationId xmlns:p14="http://schemas.microsoft.com/office/powerpoint/2010/main" val="2983139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27CB089-5457-F329-DE50-DE29B3262236}"/>
              </a:ext>
            </a:extLst>
          </p:cNvPr>
          <p:cNvSpPr>
            <a:spLocks noGrp="1"/>
          </p:cNvSpPr>
          <p:nvPr>
            <p:ph type="dt" sz="half" idx="10"/>
          </p:nvPr>
        </p:nvSpPr>
        <p:spPr/>
        <p:txBody>
          <a:bodyPr/>
          <a:lstStyle>
            <a:lvl1pPr>
              <a:defRPr/>
            </a:lvl1pPr>
          </a:lstStyle>
          <a:p>
            <a:pPr>
              <a:defRPr/>
            </a:pPr>
            <a:fld id="{9852EA6C-40A3-394C-9783-88380CECA2C8}" type="datetime1">
              <a:rPr lang="en-US"/>
              <a:pPr>
                <a:defRPr/>
              </a:pPr>
              <a:t>11/29/2024</a:t>
            </a:fld>
            <a:endParaRPr lang="en-US" dirty="0"/>
          </a:p>
        </p:txBody>
      </p:sp>
      <p:sp>
        <p:nvSpPr>
          <p:cNvPr id="8" name="Footer Placeholder 4">
            <a:extLst>
              <a:ext uri="{FF2B5EF4-FFF2-40B4-BE49-F238E27FC236}">
                <a16:creationId xmlns:a16="http://schemas.microsoft.com/office/drawing/2014/main" id="{13B56175-666A-E0B2-C961-47934A4BB8C6}"/>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9" name="Slide Number Placeholder 5">
            <a:extLst>
              <a:ext uri="{FF2B5EF4-FFF2-40B4-BE49-F238E27FC236}">
                <a16:creationId xmlns:a16="http://schemas.microsoft.com/office/drawing/2014/main" id="{CBBB1911-A05C-A798-4E68-F24028F937E4}"/>
              </a:ext>
            </a:extLst>
          </p:cNvPr>
          <p:cNvSpPr>
            <a:spLocks noGrp="1"/>
          </p:cNvSpPr>
          <p:nvPr>
            <p:ph type="sldNum" sz="quarter" idx="12"/>
          </p:nvPr>
        </p:nvSpPr>
        <p:spPr/>
        <p:txBody>
          <a:bodyPr/>
          <a:lstStyle>
            <a:lvl1pPr>
              <a:defRPr/>
            </a:lvl1pPr>
          </a:lstStyle>
          <a:p>
            <a:fld id="{F8B59235-7CA7-5D46-BE91-B70CB4FDD41C}" type="slidenum">
              <a:rPr lang="en-US" altLang="en-US"/>
              <a:pPr/>
              <a:t>‹#›</a:t>
            </a:fld>
            <a:endParaRPr lang="en-US" altLang="en-US"/>
          </a:p>
        </p:txBody>
      </p:sp>
    </p:spTree>
    <p:extLst>
      <p:ext uri="{BB962C8B-B14F-4D97-AF65-F5344CB8AC3E}">
        <p14:creationId xmlns:p14="http://schemas.microsoft.com/office/powerpoint/2010/main" val="2423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4F17D3-C15F-AD60-D9D1-F09600CA7337}"/>
              </a:ext>
            </a:extLst>
          </p:cNvPr>
          <p:cNvSpPr>
            <a:spLocks noGrp="1"/>
          </p:cNvSpPr>
          <p:nvPr>
            <p:ph type="dt" sz="half" idx="10"/>
          </p:nvPr>
        </p:nvSpPr>
        <p:spPr/>
        <p:txBody>
          <a:bodyPr/>
          <a:lstStyle>
            <a:lvl1pPr>
              <a:defRPr/>
            </a:lvl1pPr>
          </a:lstStyle>
          <a:p>
            <a:pPr>
              <a:defRPr/>
            </a:pPr>
            <a:fld id="{C92FF024-EE45-6649-8FEB-23AA03448217}" type="datetime1">
              <a:rPr lang="en-US"/>
              <a:pPr>
                <a:defRPr/>
              </a:pPr>
              <a:t>11/29/2024</a:t>
            </a:fld>
            <a:endParaRPr lang="en-US" dirty="0"/>
          </a:p>
        </p:txBody>
      </p:sp>
      <p:sp>
        <p:nvSpPr>
          <p:cNvPr id="4" name="Footer Placeholder 4">
            <a:extLst>
              <a:ext uri="{FF2B5EF4-FFF2-40B4-BE49-F238E27FC236}">
                <a16:creationId xmlns:a16="http://schemas.microsoft.com/office/drawing/2014/main" id="{307278CD-64E6-405D-357D-68CAC12BD74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5" name="Slide Number Placeholder 5">
            <a:extLst>
              <a:ext uri="{FF2B5EF4-FFF2-40B4-BE49-F238E27FC236}">
                <a16:creationId xmlns:a16="http://schemas.microsoft.com/office/drawing/2014/main" id="{DD838209-3B13-FD28-3086-38CD83C45F64}"/>
              </a:ext>
            </a:extLst>
          </p:cNvPr>
          <p:cNvSpPr>
            <a:spLocks noGrp="1"/>
          </p:cNvSpPr>
          <p:nvPr>
            <p:ph type="sldNum" sz="quarter" idx="12"/>
          </p:nvPr>
        </p:nvSpPr>
        <p:spPr/>
        <p:txBody>
          <a:bodyPr/>
          <a:lstStyle>
            <a:lvl1pPr>
              <a:defRPr/>
            </a:lvl1pPr>
          </a:lstStyle>
          <a:p>
            <a:fld id="{FA715D9A-D72A-2B47-8CFC-0F3A83456AAD}" type="slidenum">
              <a:rPr lang="en-US" altLang="en-US"/>
              <a:pPr/>
              <a:t>‹#›</a:t>
            </a:fld>
            <a:endParaRPr lang="en-US" altLang="en-US"/>
          </a:p>
        </p:txBody>
      </p:sp>
    </p:spTree>
    <p:extLst>
      <p:ext uri="{BB962C8B-B14F-4D97-AF65-F5344CB8AC3E}">
        <p14:creationId xmlns:p14="http://schemas.microsoft.com/office/powerpoint/2010/main" val="415370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C9CF5F-08A5-58C5-6F14-80FE46356418}"/>
              </a:ext>
            </a:extLst>
          </p:cNvPr>
          <p:cNvSpPr>
            <a:spLocks noGrp="1"/>
          </p:cNvSpPr>
          <p:nvPr>
            <p:ph type="dt" sz="half" idx="10"/>
          </p:nvPr>
        </p:nvSpPr>
        <p:spPr/>
        <p:txBody>
          <a:bodyPr/>
          <a:lstStyle>
            <a:lvl1pPr>
              <a:defRPr/>
            </a:lvl1pPr>
          </a:lstStyle>
          <a:p>
            <a:pPr>
              <a:defRPr/>
            </a:pPr>
            <a:fld id="{75BDC146-7A8F-B34C-B586-FEBBF9088902}" type="datetime1">
              <a:rPr lang="en-US"/>
              <a:pPr>
                <a:defRPr/>
              </a:pPr>
              <a:t>11/29/2024</a:t>
            </a:fld>
            <a:endParaRPr lang="en-US" dirty="0"/>
          </a:p>
        </p:txBody>
      </p:sp>
      <p:sp>
        <p:nvSpPr>
          <p:cNvPr id="3" name="Footer Placeholder 4">
            <a:extLst>
              <a:ext uri="{FF2B5EF4-FFF2-40B4-BE49-F238E27FC236}">
                <a16:creationId xmlns:a16="http://schemas.microsoft.com/office/drawing/2014/main" id="{13FEFF8A-C91C-9B33-3E12-99D6EE48D551}"/>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4" name="Slide Number Placeholder 5">
            <a:extLst>
              <a:ext uri="{FF2B5EF4-FFF2-40B4-BE49-F238E27FC236}">
                <a16:creationId xmlns:a16="http://schemas.microsoft.com/office/drawing/2014/main" id="{06020126-70A7-A9C1-4F28-0CC616FEE8B8}"/>
              </a:ext>
            </a:extLst>
          </p:cNvPr>
          <p:cNvSpPr>
            <a:spLocks noGrp="1"/>
          </p:cNvSpPr>
          <p:nvPr>
            <p:ph type="sldNum" sz="quarter" idx="12"/>
          </p:nvPr>
        </p:nvSpPr>
        <p:spPr/>
        <p:txBody>
          <a:bodyPr/>
          <a:lstStyle>
            <a:lvl1pPr>
              <a:defRPr/>
            </a:lvl1pPr>
          </a:lstStyle>
          <a:p>
            <a:fld id="{8B12EF4C-4ADD-1346-8E45-A823F127D7CD}" type="slidenum">
              <a:rPr lang="en-US" altLang="en-US"/>
              <a:pPr/>
              <a:t>‹#›</a:t>
            </a:fld>
            <a:endParaRPr lang="en-US" altLang="en-US"/>
          </a:p>
        </p:txBody>
      </p:sp>
    </p:spTree>
    <p:extLst>
      <p:ext uri="{BB962C8B-B14F-4D97-AF65-F5344CB8AC3E}">
        <p14:creationId xmlns:p14="http://schemas.microsoft.com/office/powerpoint/2010/main" val="2669571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6D54E89E-FD88-E49A-C194-4D26B52F63CE}"/>
              </a:ext>
            </a:extLst>
          </p:cNvPr>
          <p:cNvSpPr>
            <a:spLocks noGrp="1"/>
          </p:cNvSpPr>
          <p:nvPr>
            <p:ph type="dt" sz="half" idx="10"/>
          </p:nvPr>
        </p:nvSpPr>
        <p:spPr/>
        <p:txBody>
          <a:bodyPr/>
          <a:lstStyle>
            <a:lvl1pPr>
              <a:defRPr/>
            </a:lvl1pPr>
          </a:lstStyle>
          <a:p>
            <a:pPr>
              <a:defRPr/>
            </a:pPr>
            <a:fld id="{A57D264D-6342-B044-B908-F436C8850E05}" type="datetime1">
              <a:rPr lang="en-US"/>
              <a:pPr>
                <a:defRPr/>
              </a:pPr>
              <a:t>11/29/2024</a:t>
            </a:fld>
            <a:endParaRPr lang="en-US" dirty="0"/>
          </a:p>
        </p:txBody>
      </p:sp>
      <p:sp>
        <p:nvSpPr>
          <p:cNvPr id="6" name="Footer Placeholder 4">
            <a:extLst>
              <a:ext uri="{FF2B5EF4-FFF2-40B4-BE49-F238E27FC236}">
                <a16:creationId xmlns:a16="http://schemas.microsoft.com/office/drawing/2014/main" id="{84E6D428-0793-CDD6-37B5-B2BDE72CF47E}"/>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5B44FF13-C9C6-92D2-E33F-5628660D37F5}"/>
              </a:ext>
            </a:extLst>
          </p:cNvPr>
          <p:cNvSpPr>
            <a:spLocks noGrp="1"/>
          </p:cNvSpPr>
          <p:nvPr>
            <p:ph type="sldNum" sz="quarter" idx="12"/>
          </p:nvPr>
        </p:nvSpPr>
        <p:spPr/>
        <p:txBody>
          <a:bodyPr/>
          <a:lstStyle>
            <a:lvl1pPr>
              <a:defRPr/>
            </a:lvl1pPr>
          </a:lstStyle>
          <a:p>
            <a:fld id="{324345EA-7ED5-5D43-B8AD-68C68B920785}" type="slidenum">
              <a:rPr lang="en-US" altLang="en-US"/>
              <a:pPr/>
              <a:t>‹#›</a:t>
            </a:fld>
            <a:endParaRPr lang="en-US" altLang="en-US"/>
          </a:p>
        </p:txBody>
      </p:sp>
    </p:spTree>
    <p:extLst>
      <p:ext uri="{BB962C8B-B14F-4D97-AF65-F5344CB8AC3E}">
        <p14:creationId xmlns:p14="http://schemas.microsoft.com/office/powerpoint/2010/main" val="30246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ED49-0972-7DA4-805A-087C6DF4DA22}"/>
              </a:ext>
            </a:extLst>
          </p:cNvPr>
          <p:cNvSpPr>
            <a:spLocks noGrp="1"/>
          </p:cNvSpPr>
          <p:nvPr>
            <p:ph type="dt" sz="half" idx="10"/>
          </p:nvPr>
        </p:nvSpPr>
        <p:spPr/>
        <p:txBody>
          <a:bodyPr/>
          <a:lstStyle>
            <a:lvl1pPr>
              <a:defRPr/>
            </a:lvl1pPr>
          </a:lstStyle>
          <a:p>
            <a:pPr>
              <a:defRPr/>
            </a:pPr>
            <a:fld id="{B91D324F-7A86-A247-A22C-BCCC32882075}" type="datetime1">
              <a:rPr lang="en-US"/>
              <a:pPr>
                <a:defRPr/>
              </a:pPr>
              <a:t>11/29/2024</a:t>
            </a:fld>
            <a:endParaRPr lang="en-US" dirty="0"/>
          </a:p>
        </p:txBody>
      </p:sp>
      <p:sp>
        <p:nvSpPr>
          <p:cNvPr id="5" name="Footer Placeholder 4">
            <a:extLst>
              <a:ext uri="{FF2B5EF4-FFF2-40B4-BE49-F238E27FC236}">
                <a16:creationId xmlns:a16="http://schemas.microsoft.com/office/drawing/2014/main" id="{62C4E010-C1B2-1553-BAAE-585F44DF114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2A5DE61B-32C6-3B33-C0A6-6260C0A1F27D}"/>
              </a:ext>
            </a:extLst>
          </p:cNvPr>
          <p:cNvSpPr>
            <a:spLocks noGrp="1"/>
          </p:cNvSpPr>
          <p:nvPr>
            <p:ph type="sldNum" sz="quarter" idx="12"/>
          </p:nvPr>
        </p:nvSpPr>
        <p:spPr/>
        <p:txBody>
          <a:bodyPr/>
          <a:lstStyle>
            <a:lvl1pPr>
              <a:defRPr/>
            </a:lvl1pPr>
          </a:lstStyle>
          <a:p>
            <a:fld id="{894D32BD-3764-F34D-9D2C-BB81FB7E8D39}" type="slidenum">
              <a:rPr lang="en-US" altLang="en-US"/>
              <a:pPr/>
              <a:t>‹#›</a:t>
            </a:fld>
            <a:endParaRPr lang="en-US" altLang="en-US"/>
          </a:p>
        </p:txBody>
      </p:sp>
    </p:spTree>
    <p:extLst>
      <p:ext uri="{BB962C8B-B14F-4D97-AF65-F5344CB8AC3E}">
        <p14:creationId xmlns:p14="http://schemas.microsoft.com/office/powerpoint/2010/main" val="1054497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5475B98D-75D3-EAB8-9440-92DDAA264885}"/>
              </a:ext>
            </a:extLst>
          </p:cNvPr>
          <p:cNvSpPr>
            <a:spLocks noGrp="1"/>
          </p:cNvSpPr>
          <p:nvPr>
            <p:ph type="dt" sz="half" idx="10"/>
          </p:nvPr>
        </p:nvSpPr>
        <p:spPr/>
        <p:txBody>
          <a:bodyPr/>
          <a:lstStyle>
            <a:lvl1pPr>
              <a:defRPr/>
            </a:lvl1pPr>
          </a:lstStyle>
          <a:p>
            <a:pPr>
              <a:defRPr/>
            </a:pPr>
            <a:fld id="{3092469B-F1F4-F54C-842F-B7186B0E19BF}" type="datetime1">
              <a:rPr lang="en-US"/>
              <a:pPr>
                <a:defRPr/>
              </a:pPr>
              <a:t>11/29/2024</a:t>
            </a:fld>
            <a:endParaRPr lang="en-US" dirty="0"/>
          </a:p>
        </p:txBody>
      </p:sp>
      <p:sp>
        <p:nvSpPr>
          <p:cNvPr id="6" name="Footer Placeholder 4">
            <a:extLst>
              <a:ext uri="{FF2B5EF4-FFF2-40B4-BE49-F238E27FC236}">
                <a16:creationId xmlns:a16="http://schemas.microsoft.com/office/drawing/2014/main" id="{22A60E1A-06B4-983B-CB0C-F818FE5F6E0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BC82AC01-A6A0-0C57-A019-45427A8ED1F0}"/>
              </a:ext>
            </a:extLst>
          </p:cNvPr>
          <p:cNvSpPr>
            <a:spLocks noGrp="1"/>
          </p:cNvSpPr>
          <p:nvPr>
            <p:ph type="sldNum" sz="quarter" idx="12"/>
          </p:nvPr>
        </p:nvSpPr>
        <p:spPr/>
        <p:txBody>
          <a:bodyPr/>
          <a:lstStyle>
            <a:lvl1pPr>
              <a:defRPr/>
            </a:lvl1pPr>
          </a:lstStyle>
          <a:p>
            <a:fld id="{9F9C03E2-579D-644B-9156-B4047F92F254}" type="slidenum">
              <a:rPr lang="en-US" altLang="en-US"/>
              <a:pPr/>
              <a:t>‹#›</a:t>
            </a:fld>
            <a:endParaRPr lang="en-US" altLang="en-US"/>
          </a:p>
        </p:txBody>
      </p:sp>
    </p:spTree>
    <p:extLst>
      <p:ext uri="{BB962C8B-B14F-4D97-AF65-F5344CB8AC3E}">
        <p14:creationId xmlns:p14="http://schemas.microsoft.com/office/powerpoint/2010/main" val="1539573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790F4-82F4-710A-4343-A00EAB49AEBA}"/>
              </a:ext>
            </a:extLst>
          </p:cNvPr>
          <p:cNvSpPr>
            <a:spLocks noGrp="1"/>
          </p:cNvSpPr>
          <p:nvPr>
            <p:ph type="dt" sz="half" idx="10"/>
          </p:nvPr>
        </p:nvSpPr>
        <p:spPr/>
        <p:txBody>
          <a:bodyPr/>
          <a:lstStyle>
            <a:lvl1pPr>
              <a:defRPr/>
            </a:lvl1pPr>
          </a:lstStyle>
          <a:p>
            <a:pPr>
              <a:defRPr/>
            </a:pPr>
            <a:fld id="{E28DD08D-395D-5D42-8A54-66A2BC67729D}" type="datetime1">
              <a:rPr lang="en-US"/>
              <a:pPr>
                <a:defRPr/>
              </a:pPr>
              <a:t>11/29/2024</a:t>
            </a:fld>
            <a:endParaRPr lang="en-US" dirty="0"/>
          </a:p>
        </p:txBody>
      </p:sp>
      <p:sp>
        <p:nvSpPr>
          <p:cNvPr id="5" name="Footer Placeholder 4">
            <a:extLst>
              <a:ext uri="{FF2B5EF4-FFF2-40B4-BE49-F238E27FC236}">
                <a16:creationId xmlns:a16="http://schemas.microsoft.com/office/drawing/2014/main" id="{1E9E3ED8-5818-49EB-F0DF-D3C6DEF58BB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A70535B1-A74A-D571-6911-479F47702F17}"/>
              </a:ext>
            </a:extLst>
          </p:cNvPr>
          <p:cNvSpPr>
            <a:spLocks noGrp="1"/>
          </p:cNvSpPr>
          <p:nvPr>
            <p:ph type="sldNum" sz="quarter" idx="12"/>
          </p:nvPr>
        </p:nvSpPr>
        <p:spPr/>
        <p:txBody>
          <a:bodyPr/>
          <a:lstStyle>
            <a:lvl1pPr>
              <a:defRPr/>
            </a:lvl1pPr>
          </a:lstStyle>
          <a:p>
            <a:fld id="{70834F46-31BF-2347-9279-60649EE8A06B}" type="slidenum">
              <a:rPr lang="en-US" altLang="en-US"/>
              <a:pPr/>
              <a:t>‹#›</a:t>
            </a:fld>
            <a:endParaRPr lang="en-US" altLang="en-US"/>
          </a:p>
        </p:txBody>
      </p:sp>
    </p:spTree>
    <p:extLst>
      <p:ext uri="{BB962C8B-B14F-4D97-AF65-F5344CB8AC3E}">
        <p14:creationId xmlns:p14="http://schemas.microsoft.com/office/powerpoint/2010/main" val="3127920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22189-7534-9CD2-0A4D-C9BE3FB29ED8}"/>
              </a:ext>
            </a:extLst>
          </p:cNvPr>
          <p:cNvSpPr>
            <a:spLocks noGrp="1"/>
          </p:cNvSpPr>
          <p:nvPr>
            <p:ph type="dt" sz="half" idx="10"/>
          </p:nvPr>
        </p:nvSpPr>
        <p:spPr/>
        <p:txBody>
          <a:bodyPr/>
          <a:lstStyle>
            <a:lvl1pPr>
              <a:defRPr/>
            </a:lvl1pPr>
          </a:lstStyle>
          <a:p>
            <a:pPr>
              <a:defRPr/>
            </a:pPr>
            <a:fld id="{B3E7DDC1-0D78-8D4A-A889-51DB799DFDB1}" type="datetime1">
              <a:rPr lang="en-US"/>
              <a:pPr>
                <a:defRPr/>
              </a:pPr>
              <a:t>11/29/2024</a:t>
            </a:fld>
            <a:endParaRPr lang="en-US" dirty="0"/>
          </a:p>
        </p:txBody>
      </p:sp>
      <p:sp>
        <p:nvSpPr>
          <p:cNvPr id="5" name="Footer Placeholder 4">
            <a:extLst>
              <a:ext uri="{FF2B5EF4-FFF2-40B4-BE49-F238E27FC236}">
                <a16:creationId xmlns:a16="http://schemas.microsoft.com/office/drawing/2014/main" id="{D3CE1818-B452-E0A4-21D5-7A19F4050EF7}"/>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4D1AFA8F-48E0-3A01-C25E-F1091FD56396}"/>
              </a:ext>
            </a:extLst>
          </p:cNvPr>
          <p:cNvSpPr>
            <a:spLocks noGrp="1"/>
          </p:cNvSpPr>
          <p:nvPr>
            <p:ph type="sldNum" sz="quarter" idx="12"/>
          </p:nvPr>
        </p:nvSpPr>
        <p:spPr/>
        <p:txBody>
          <a:bodyPr/>
          <a:lstStyle>
            <a:lvl1pPr>
              <a:defRPr/>
            </a:lvl1pPr>
          </a:lstStyle>
          <a:p>
            <a:fld id="{C41EAB44-DFA2-8948-AFB8-08DB1DA39F62}" type="slidenum">
              <a:rPr lang="en-US" altLang="en-US"/>
              <a:pPr/>
              <a:t>‹#›</a:t>
            </a:fld>
            <a:endParaRPr lang="en-US" altLang="en-US"/>
          </a:p>
        </p:txBody>
      </p:sp>
    </p:spTree>
    <p:extLst>
      <p:ext uri="{BB962C8B-B14F-4D97-AF65-F5344CB8AC3E}">
        <p14:creationId xmlns:p14="http://schemas.microsoft.com/office/powerpoint/2010/main" val="1733850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C563F22D-02E7-B611-F7E1-02D26A34F02C}"/>
              </a:ext>
            </a:extLst>
          </p:cNvPr>
          <p:cNvSpPr>
            <a:spLocks noGrp="1"/>
          </p:cNvSpPr>
          <p:nvPr>
            <p:ph type="dt" sz="half" idx="10"/>
          </p:nvPr>
        </p:nvSpPr>
        <p:spPr/>
        <p:txBody>
          <a:bodyPr/>
          <a:lstStyle>
            <a:lvl1pPr>
              <a:defRPr/>
            </a:lvl1pPr>
          </a:lstStyle>
          <a:p>
            <a:pPr>
              <a:defRPr/>
            </a:pPr>
            <a:fld id="{16FF7F3A-65A6-4AC7-9661-30CDD8E22991}" type="datetime1">
              <a:rPr lang="en-US"/>
              <a:pPr>
                <a:defRPr/>
              </a:pPr>
              <a:t>11/29/2024</a:t>
            </a:fld>
            <a:endParaRPr lang="en-US" dirty="0"/>
          </a:p>
        </p:txBody>
      </p:sp>
      <p:sp>
        <p:nvSpPr>
          <p:cNvPr id="5" name="Footer Placeholder 4">
            <a:extLst>
              <a:ext uri="{FF2B5EF4-FFF2-40B4-BE49-F238E27FC236}">
                <a16:creationId xmlns:a16="http://schemas.microsoft.com/office/drawing/2014/main" id="{BD1797A4-41A3-18AC-42AA-0CD722161F65}"/>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E57E9443-9EE8-D6B7-F666-622F12A1A186}"/>
              </a:ext>
            </a:extLst>
          </p:cNvPr>
          <p:cNvSpPr>
            <a:spLocks noGrp="1"/>
          </p:cNvSpPr>
          <p:nvPr>
            <p:ph type="sldNum" sz="quarter" idx="12"/>
          </p:nvPr>
        </p:nvSpPr>
        <p:spPr/>
        <p:txBody>
          <a:bodyPr/>
          <a:lstStyle>
            <a:lvl1pPr>
              <a:defRPr/>
            </a:lvl1pPr>
          </a:lstStyle>
          <a:p>
            <a:pPr>
              <a:defRPr/>
            </a:pPr>
            <a:fld id="{E25B9F11-EC95-40BE-AD43-006D5B7F7D7E}" type="slidenum">
              <a:rPr lang="en-US" altLang="en-US"/>
              <a:pPr>
                <a:defRPr/>
              </a:pPr>
              <a:t>‹#›</a:t>
            </a:fld>
            <a:endParaRPr lang="en-US" altLang="en-US"/>
          </a:p>
        </p:txBody>
      </p:sp>
    </p:spTree>
    <p:extLst>
      <p:ext uri="{BB962C8B-B14F-4D97-AF65-F5344CB8AC3E}">
        <p14:creationId xmlns:p14="http://schemas.microsoft.com/office/powerpoint/2010/main" val="2837761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7998E-4377-F684-C7B3-0FD31A6E0522}"/>
              </a:ext>
            </a:extLst>
          </p:cNvPr>
          <p:cNvSpPr>
            <a:spLocks noGrp="1"/>
          </p:cNvSpPr>
          <p:nvPr>
            <p:ph type="dt" sz="half" idx="10"/>
          </p:nvPr>
        </p:nvSpPr>
        <p:spPr/>
        <p:txBody>
          <a:bodyPr/>
          <a:lstStyle>
            <a:lvl1pPr>
              <a:defRPr/>
            </a:lvl1pPr>
          </a:lstStyle>
          <a:p>
            <a:pPr>
              <a:defRPr/>
            </a:pPr>
            <a:fld id="{0F5073D1-2C5A-4237-B83F-BFE34E233999}" type="datetime1">
              <a:rPr lang="en-US"/>
              <a:pPr>
                <a:defRPr/>
              </a:pPr>
              <a:t>11/29/2024</a:t>
            </a:fld>
            <a:endParaRPr lang="en-US" dirty="0"/>
          </a:p>
        </p:txBody>
      </p:sp>
      <p:sp>
        <p:nvSpPr>
          <p:cNvPr id="5" name="Footer Placeholder 4">
            <a:extLst>
              <a:ext uri="{FF2B5EF4-FFF2-40B4-BE49-F238E27FC236}">
                <a16:creationId xmlns:a16="http://schemas.microsoft.com/office/drawing/2014/main" id="{4CBFCAAB-97EC-2607-3965-095AD21AB7A1}"/>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0FCCF87F-AB98-5EB6-25B3-F0AEE9210CB1}"/>
              </a:ext>
            </a:extLst>
          </p:cNvPr>
          <p:cNvSpPr>
            <a:spLocks noGrp="1"/>
          </p:cNvSpPr>
          <p:nvPr>
            <p:ph type="sldNum" sz="quarter" idx="12"/>
          </p:nvPr>
        </p:nvSpPr>
        <p:spPr/>
        <p:txBody>
          <a:bodyPr/>
          <a:lstStyle>
            <a:lvl1pPr>
              <a:defRPr/>
            </a:lvl1pPr>
          </a:lstStyle>
          <a:p>
            <a:pPr>
              <a:defRPr/>
            </a:pPr>
            <a:fld id="{02E3BDA6-3F18-423C-9054-62F6E80BBABF}" type="slidenum">
              <a:rPr lang="en-US" altLang="en-US"/>
              <a:pPr>
                <a:defRPr/>
              </a:pPr>
              <a:t>‹#›</a:t>
            </a:fld>
            <a:endParaRPr lang="en-US" altLang="en-US"/>
          </a:p>
        </p:txBody>
      </p:sp>
    </p:spTree>
    <p:extLst>
      <p:ext uri="{BB962C8B-B14F-4D97-AF65-F5344CB8AC3E}">
        <p14:creationId xmlns:p14="http://schemas.microsoft.com/office/powerpoint/2010/main" val="2245942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11B96F-B48B-162C-07A0-C4DC74C4075F}"/>
              </a:ext>
            </a:extLst>
          </p:cNvPr>
          <p:cNvSpPr>
            <a:spLocks noGrp="1"/>
          </p:cNvSpPr>
          <p:nvPr>
            <p:ph type="dt" sz="half" idx="10"/>
          </p:nvPr>
        </p:nvSpPr>
        <p:spPr/>
        <p:txBody>
          <a:bodyPr/>
          <a:lstStyle>
            <a:lvl1pPr>
              <a:defRPr/>
            </a:lvl1pPr>
          </a:lstStyle>
          <a:p>
            <a:pPr>
              <a:defRPr/>
            </a:pPr>
            <a:fld id="{E5C6DE3F-C291-4025-A5B8-B057686504D5}" type="datetime1">
              <a:rPr lang="en-US"/>
              <a:pPr>
                <a:defRPr/>
              </a:pPr>
              <a:t>11/29/2024</a:t>
            </a:fld>
            <a:endParaRPr lang="en-US" dirty="0"/>
          </a:p>
        </p:txBody>
      </p:sp>
      <p:sp>
        <p:nvSpPr>
          <p:cNvPr id="5" name="Footer Placeholder 4">
            <a:extLst>
              <a:ext uri="{FF2B5EF4-FFF2-40B4-BE49-F238E27FC236}">
                <a16:creationId xmlns:a16="http://schemas.microsoft.com/office/drawing/2014/main" id="{FABF3FE4-054B-BD93-0A8B-BA2B5F73DB76}"/>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B105041D-C316-8C0F-6216-9F8B167E641C}"/>
              </a:ext>
            </a:extLst>
          </p:cNvPr>
          <p:cNvSpPr>
            <a:spLocks noGrp="1"/>
          </p:cNvSpPr>
          <p:nvPr>
            <p:ph type="sldNum" sz="quarter" idx="12"/>
          </p:nvPr>
        </p:nvSpPr>
        <p:spPr/>
        <p:txBody>
          <a:bodyPr/>
          <a:lstStyle>
            <a:lvl1pPr>
              <a:defRPr/>
            </a:lvl1pPr>
          </a:lstStyle>
          <a:p>
            <a:pPr>
              <a:defRPr/>
            </a:pPr>
            <a:fld id="{65EDD499-16DB-4599-A5B0-4FC0132B0992}" type="slidenum">
              <a:rPr lang="en-US" altLang="en-US"/>
              <a:pPr>
                <a:defRPr/>
              </a:pPr>
              <a:t>‹#›</a:t>
            </a:fld>
            <a:endParaRPr lang="en-US" altLang="en-US"/>
          </a:p>
        </p:txBody>
      </p:sp>
    </p:spTree>
    <p:extLst>
      <p:ext uri="{BB962C8B-B14F-4D97-AF65-F5344CB8AC3E}">
        <p14:creationId xmlns:p14="http://schemas.microsoft.com/office/powerpoint/2010/main" val="1136853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9E84BB3-675B-449B-FB66-CAEDD264F368}"/>
              </a:ext>
            </a:extLst>
          </p:cNvPr>
          <p:cNvSpPr>
            <a:spLocks noGrp="1"/>
          </p:cNvSpPr>
          <p:nvPr>
            <p:ph type="dt" sz="half" idx="10"/>
          </p:nvPr>
        </p:nvSpPr>
        <p:spPr/>
        <p:txBody>
          <a:bodyPr/>
          <a:lstStyle>
            <a:lvl1pPr>
              <a:defRPr/>
            </a:lvl1pPr>
          </a:lstStyle>
          <a:p>
            <a:pPr>
              <a:defRPr/>
            </a:pPr>
            <a:fld id="{A1B55907-86DC-4C69-9530-1602EF3BDC14}" type="datetime1">
              <a:rPr lang="en-US"/>
              <a:pPr>
                <a:defRPr/>
              </a:pPr>
              <a:t>11/29/2024</a:t>
            </a:fld>
            <a:endParaRPr lang="en-US" dirty="0"/>
          </a:p>
        </p:txBody>
      </p:sp>
      <p:sp>
        <p:nvSpPr>
          <p:cNvPr id="6" name="Footer Placeholder 4">
            <a:extLst>
              <a:ext uri="{FF2B5EF4-FFF2-40B4-BE49-F238E27FC236}">
                <a16:creationId xmlns:a16="http://schemas.microsoft.com/office/drawing/2014/main" id="{DEC8968A-477E-B1FE-8F8F-36EDF075CD5D}"/>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9A17F540-F6FC-A601-C5C0-127400B8767A}"/>
              </a:ext>
            </a:extLst>
          </p:cNvPr>
          <p:cNvSpPr>
            <a:spLocks noGrp="1"/>
          </p:cNvSpPr>
          <p:nvPr>
            <p:ph type="sldNum" sz="quarter" idx="12"/>
          </p:nvPr>
        </p:nvSpPr>
        <p:spPr/>
        <p:txBody>
          <a:bodyPr/>
          <a:lstStyle>
            <a:lvl1pPr>
              <a:defRPr/>
            </a:lvl1pPr>
          </a:lstStyle>
          <a:p>
            <a:pPr>
              <a:defRPr/>
            </a:pPr>
            <a:fld id="{7795B237-856A-43BF-B8C2-F6211AC7C3EC}" type="slidenum">
              <a:rPr lang="en-US" altLang="en-US"/>
              <a:pPr>
                <a:defRPr/>
              </a:pPr>
              <a:t>‹#›</a:t>
            </a:fld>
            <a:endParaRPr lang="en-US" altLang="en-US"/>
          </a:p>
        </p:txBody>
      </p:sp>
    </p:spTree>
    <p:extLst>
      <p:ext uri="{BB962C8B-B14F-4D97-AF65-F5344CB8AC3E}">
        <p14:creationId xmlns:p14="http://schemas.microsoft.com/office/powerpoint/2010/main" val="3097202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CC75930-E12B-ED70-3EA1-ADC088FD0676}"/>
              </a:ext>
            </a:extLst>
          </p:cNvPr>
          <p:cNvSpPr>
            <a:spLocks noGrp="1"/>
          </p:cNvSpPr>
          <p:nvPr>
            <p:ph type="dt" sz="half" idx="10"/>
          </p:nvPr>
        </p:nvSpPr>
        <p:spPr/>
        <p:txBody>
          <a:bodyPr/>
          <a:lstStyle>
            <a:lvl1pPr>
              <a:defRPr/>
            </a:lvl1pPr>
          </a:lstStyle>
          <a:p>
            <a:pPr>
              <a:defRPr/>
            </a:pPr>
            <a:fld id="{10986394-FA5C-460C-BB88-A23FA664EBAA}" type="datetime1">
              <a:rPr lang="en-US"/>
              <a:pPr>
                <a:defRPr/>
              </a:pPr>
              <a:t>11/29/2024</a:t>
            </a:fld>
            <a:endParaRPr lang="en-US" dirty="0"/>
          </a:p>
        </p:txBody>
      </p:sp>
      <p:sp>
        <p:nvSpPr>
          <p:cNvPr id="8" name="Footer Placeholder 4">
            <a:extLst>
              <a:ext uri="{FF2B5EF4-FFF2-40B4-BE49-F238E27FC236}">
                <a16:creationId xmlns:a16="http://schemas.microsoft.com/office/drawing/2014/main" id="{81F100F8-B7F4-9300-B4E7-0FEEA0D8E51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9" name="Slide Number Placeholder 5">
            <a:extLst>
              <a:ext uri="{FF2B5EF4-FFF2-40B4-BE49-F238E27FC236}">
                <a16:creationId xmlns:a16="http://schemas.microsoft.com/office/drawing/2014/main" id="{C296C417-1515-B9D1-200E-9C967F354247}"/>
              </a:ext>
            </a:extLst>
          </p:cNvPr>
          <p:cNvSpPr>
            <a:spLocks noGrp="1"/>
          </p:cNvSpPr>
          <p:nvPr>
            <p:ph type="sldNum" sz="quarter" idx="12"/>
          </p:nvPr>
        </p:nvSpPr>
        <p:spPr/>
        <p:txBody>
          <a:bodyPr/>
          <a:lstStyle>
            <a:lvl1pPr>
              <a:defRPr/>
            </a:lvl1pPr>
          </a:lstStyle>
          <a:p>
            <a:pPr>
              <a:defRPr/>
            </a:pPr>
            <a:fld id="{8EFE5A29-10B7-48AC-BF9E-1FE390293D52}" type="slidenum">
              <a:rPr lang="en-US" altLang="en-US"/>
              <a:pPr>
                <a:defRPr/>
              </a:pPr>
              <a:t>‹#›</a:t>
            </a:fld>
            <a:endParaRPr lang="en-US" altLang="en-US"/>
          </a:p>
        </p:txBody>
      </p:sp>
    </p:spTree>
    <p:extLst>
      <p:ext uri="{BB962C8B-B14F-4D97-AF65-F5344CB8AC3E}">
        <p14:creationId xmlns:p14="http://schemas.microsoft.com/office/powerpoint/2010/main" val="319090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4795D2E-5F8D-E675-183C-915896BB3C1B}"/>
              </a:ext>
            </a:extLst>
          </p:cNvPr>
          <p:cNvSpPr>
            <a:spLocks noGrp="1"/>
          </p:cNvSpPr>
          <p:nvPr>
            <p:ph type="dt" sz="half" idx="10"/>
          </p:nvPr>
        </p:nvSpPr>
        <p:spPr/>
        <p:txBody>
          <a:bodyPr/>
          <a:lstStyle>
            <a:lvl1pPr>
              <a:defRPr/>
            </a:lvl1pPr>
          </a:lstStyle>
          <a:p>
            <a:pPr>
              <a:defRPr/>
            </a:pPr>
            <a:fld id="{448E3254-B8D5-4D96-A09C-3C0FDCDB35A5}" type="datetime1">
              <a:rPr lang="en-US"/>
              <a:pPr>
                <a:defRPr/>
              </a:pPr>
              <a:t>11/29/2024</a:t>
            </a:fld>
            <a:endParaRPr lang="en-US" dirty="0"/>
          </a:p>
        </p:txBody>
      </p:sp>
      <p:sp>
        <p:nvSpPr>
          <p:cNvPr id="4" name="Footer Placeholder 4">
            <a:extLst>
              <a:ext uri="{FF2B5EF4-FFF2-40B4-BE49-F238E27FC236}">
                <a16:creationId xmlns:a16="http://schemas.microsoft.com/office/drawing/2014/main" id="{836D611D-567E-6500-1A97-C68787A38312}"/>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5" name="Slide Number Placeholder 5">
            <a:extLst>
              <a:ext uri="{FF2B5EF4-FFF2-40B4-BE49-F238E27FC236}">
                <a16:creationId xmlns:a16="http://schemas.microsoft.com/office/drawing/2014/main" id="{D87A1758-C472-3701-F319-03C22CCE40F4}"/>
              </a:ext>
            </a:extLst>
          </p:cNvPr>
          <p:cNvSpPr>
            <a:spLocks noGrp="1"/>
          </p:cNvSpPr>
          <p:nvPr>
            <p:ph type="sldNum" sz="quarter" idx="12"/>
          </p:nvPr>
        </p:nvSpPr>
        <p:spPr/>
        <p:txBody>
          <a:bodyPr/>
          <a:lstStyle>
            <a:lvl1pPr>
              <a:defRPr/>
            </a:lvl1pPr>
          </a:lstStyle>
          <a:p>
            <a:pPr>
              <a:defRPr/>
            </a:pPr>
            <a:fld id="{3CF4F72D-1766-48BF-A0A6-8BB938087471}" type="slidenum">
              <a:rPr lang="en-US" altLang="en-US"/>
              <a:pPr>
                <a:defRPr/>
              </a:pPr>
              <a:t>‹#›</a:t>
            </a:fld>
            <a:endParaRPr lang="en-US" altLang="en-US"/>
          </a:p>
        </p:txBody>
      </p:sp>
    </p:spTree>
    <p:extLst>
      <p:ext uri="{BB962C8B-B14F-4D97-AF65-F5344CB8AC3E}">
        <p14:creationId xmlns:p14="http://schemas.microsoft.com/office/powerpoint/2010/main" val="179027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EEDC05-F1A5-86CE-5963-5FAAA02CC601}"/>
              </a:ext>
            </a:extLst>
          </p:cNvPr>
          <p:cNvSpPr>
            <a:spLocks noGrp="1"/>
          </p:cNvSpPr>
          <p:nvPr>
            <p:ph type="dt" sz="half" idx="10"/>
          </p:nvPr>
        </p:nvSpPr>
        <p:spPr/>
        <p:txBody>
          <a:bodyPr/>
          <a:lstStyle>
            <a:lvl1pPr>
              <a:defRPr/>
            </a:lvl1pPr>
          </a:lstStyle>
          <a:p>
            <a:pPr>
              <a:defRPr/>
            </a:pPr>
            <a:fld id="{BD092A88-7B6D-4F87-9808-9FF6ADA1D07B}" type="datetime1">
              <a:rPr lang="en-US"/>
              <a:pPr>
                <a:defRPr/>
              </a:pPr>
              <a:t>11/29/2024</a:t>
            </a:fld>
            <a:endParaRPr lang="en-US" dirty="0"/>
          </a:p>
        </p:txBody>
      </p:sp>
      <p:sp>
        <p:nvSpPr>
          <p:cNvPr id="3" name="Footer Placeholder 4">
            <a:extLst>
              <a:ext uri="{FF2B5EF4-FFF2-40B4-BE49-F238E27FC236}">
                <a16:creationId xmlns:a16="http://schemas.microsoft.com/office/drawing/2014/main" id="{01D0F564-EA18-0DD3-BB27-635EBBC83A65}"/>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4" name="Slide Number Placeholder 5">
            <a:extLst>
              <a:ext uri="{FF2B5EF4-FFF2-40B4-BE49-F238E27FC236}">
                <a16:creationId xmlns:a16="http://schemas.microsoft.com/office/drawing/2014/main" id="{E0189316-681F-0F88-504D-C0174BC4549E}"/>
              </a:ext>
            </a:extLst>
          </p:cNvPr>
          <p:cNvSpPr>
            <a:spLocks noGrp="1"/>
          </p:cNvSpPr>
          <p:nvPr>
            <p:ph type="sldNum" sz="quarter" idx="12"/>
          </p:nvPr>
        </p:nvSpPr>
        <p:spPr/>
        <p:txBody>
          <a:bodyPr/>
          <a:lstStyle>
            <a:lvl1pPr>
              <a:defRPr/>
            </a:lvl1pPr>
          </a:lstStyle>
          <a:p>
            <a:pPr>
              <a:defRPr/>
            </a:pPr>
            <a:fld id="{D7922C24-7B46-4C03-8FFF-FCAD8B451844}" type="slidenum">
              <a:rPr lang="en-US" altLang="en-US"/>
              <a:pPr>
                <a:defRPr/>
              </a:pPr>
              <a:t>‹#›</a:t>
            </a:fld>
            <a:endParaRPr lang="en-US" altLang="en-US"/>
          </a:p>
        </p:txBody>
      </p:sp>
    </p:spTree>
    <p:extLst>
      <p:ext uri="{BB962C8B-B14F-4D97-AF65-F5344CB8AC3E}">
        <p14:creationId xmlns:p14="http://schemas.microsoft.com/office/powerpoint/2010/main" val="306557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CBAAD1-8F8C-F819-BEBA-DB49A14D14D4}"/>
              </a:ext>
            </a:extLst>
          </p:cNvPr>
          <p:cNvSpPr>
            <a:spLocks noGrp="1"/>
          </p:cNvSpPr>
          <p:nvPr>
            <p:ph type="dt" sz="half" idx="10"/>
          </p:nvPr>
        </p:nvSpPr>
        <p:spPr/>
        <p:txBody>
          <a:bodyPr/>
          <a:lstStyle>
            <a:lvl1pPr>
              <a:defRPr/>
            </a:lvl1pPr>
          </a:lstStyle>
          <a:p>
            <a:pPr>
              <a:defRPr/>
            </a:pPr>
            <a:fld id="{83AC39AE-2D14-6E47-A9B6-8F735C43893E}" type="datetime1">
              <a:rPr lang="en-US"/>
              <a:pPr>
                <a:defRPr/>
              </a:pPr>
              <a:t>11/29/2024</a:t>
            </a:fld>
            <a:endParaRPr lang="en-US" dirty="0"/>
          </a:p>
        </p:txBody>
      </p:sp>
      <p:sp>
        <p:nvSpPr>
          <p:cNvPr id="5" name="Footer Placeholder 4">
            <a:extLst>
              <a:ext uri="{FF2B5EF4-FFF2-40B4-BE49-F238E27FC236}">
                <a16:creationId xmlns:a16="http://schemas.microsoft.com/office/drawing/2014/main" id="{713BD1E0-AD9F-08EB-5EFA-50069FFB53DB}"/>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1BAAFB40-633D-6610-92AE-FCF4FD017339}"/>
              </a:ext>
            </a:extLst>
          </p:cNvPr>
          <p:cNvSpPr>
            <a:spLocks noGrp="1"/>
          </p:cNvSpPr>
          <p:nvPr>
            <p:ph type="sldNum" sz="quarter" idx="12"/>
          </p:nvPr>
        </p:nvSpPr>
        <p:spPr/>
        <p:txBody>
          <a:bodyPr/>
          <a:lstStyle>
            <a:lvl1pPr>
              <a:defRPr/>
            </a:lvl1pPr>
          </a:lstStyle>
          <a:p>
            <a:fld id="{3D1CD715-5444-2945-97E3-281BBD177E1E}" type="slidenum">
              <a:rPr lang="en-US" altLang="en-US"/>
              <a:pPr/>
              <a:t>‹#›</a:t>
            </a:fld>
            <a:endParaRPr lang="en-US" altLang="en-US"/>
          </a:p>
        </p:txBody>
      </p:sp>
    </p:spTree>
    <p:extLst>
      <p:ext uri="{BB962C8B-B14F-4D97-AF65-F5344CB8AC3E}">
        <p14:creationId xmlns:p14="http://schemas.microsoft.com/office/powerpoint/2010/main" val="2231102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04FA2295-D5D4-9CFA-A4C0-882E2038F8B0}"/>
              </a:ext>
            </a:extLst>
          </p:cNvPr>
          <p:cNvSpPr>
            <a:spLocks noGrp="1"/>
          </p:cNvSpPr>
          <p:nvPr>
            <p:ph type="dt" sz="half" idx="10"/>
          </p:nvPr>
        </p:nvSpPr>
        <p:spPr/>
        <p:txBody>
          <a:bodyPr/>
          <a:lstStyle>
            <a:lvl1pPr>
              <a:defRPr/>
            </a:lvl1pPr>
          </a:lstStyle>
          <a:p>
            <a:pPr>
              <a:defRPr/>
            </a:pPr>
            <a:fld id="{2DB4A098-E24B-40C8-ACBF-C3455F8AC325}" type="datetime1">
              <a:rPr lang="en-US"/>
              <a:pPr>
                <a:defRPr/>
              </a:pPr>
              <a:t>11/29/2024</a:t>
            </a:fld>
            <a:endParaRPr lang="en-US" dirty="0"/>
          </a:p>
        </p:txBody>
      </p:sp>
      <p:sp>
        <p:nvSpPr>
          <p:cNvPr id="6" name="Footer Placeholder 4">
            <a:extLst>
              <a:ext uri="{FF2B5EF4-FFF2-40B4-BE49-F238E27FC236}">
                <a16:creationId xmlns:a16="http://schemas.microsoft.com/office/drawing/2014/main" id="{818F86C9-1186-7E9B-FB3C-C1D65715198B}"/>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82612DA5-529F-9659-36C4-024BB8A36834}"/>
              </a:ext>
            </a:extLst>
          </p:cNvPr>
          <p:cNvSpPr>
            <a:spLocks noGrp="1"/>
          </p:cNvSpPr>
          <p:nvPr>
            <p:ph type="sldNum" sz="quarter" idx="12"/>
          </p:nvPr>
        </p:nvSpPr>
        <p:spPr/>
        <p:txBody>
          <a:bodyPr/>
          <a:lstStyle>
            <a:lvl1pPr>
              <a:defRPr/>
            </a:lvl1pPr>
          </a:lstStyle>
          <a:p>
            <a:pPr>
              <a:defRPr/>
            </a:pPr>
            <a:fld id="{16326973-9AB3-4E7C-BD50-02DF762BD1B0}" type="slidenum">
              <a:rPr lang="en-US" altLang="en-US"/>
              <a:pPr>
                <a:defRPr/>
              </a:pPr>
              <a:t>‹#›</a:t>
            </a:fld>
            <a:endParaRPr lang="en-US" altLang="en-US"/>
          </a:p>
        </p:txBody>
      </p:sp>
    </p:spTree>
    <p:extLst>
      <p:ext uri="{BB962C8B-B14F-4D97-AF65-F5344CB8AC3E}">
        <p14:creationId xmlns:p14="http://schemas.microsoft.com/office/powerpoint/2010/main" val="366188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FBCA4340-9B02-FE5D-C3AC-C588F60523D4}"/>
              </a:ext>
            </a:extLst>
          </p:cNvPr>
          <p:cNvSpPr>
            <a:spLocks noGrp="1"/>
          </p:cNvSpPr>
          <p:nvPr>
            <p:ph type="dt" sz="half" idx="10"/>
          </p:nvPr>
        </p:nvSpPr>
        <p:spPr/>
        <p:txBody>
          <a:bodyPr/>
          <a:lstStyle>
            <a:lvl1pPr>
              <a:defRPr/>
            </a:lvl1pPr>
          </a:lstStyle>
          <a:p>
            <a:pPr>
              <a:defRPr/>
            </a:pPr>
            <a:fld id="{AA958A5F-0E8D-4083-9989-B3ADC789C39D}" type="datetime1">
              <a:rPr lang="en-US"/>
              <a:pPr>
                <a:defRPr/>
              </a:pPr>
              <a:t>11/29/2024</a:t>
            </a:fld>
            <a:endParaRPr lang="en-US" dirty="0"/>
          </a:p>
        </p:txBody>
      </p:sp>
      <p:sp>
        <p:nvSpPr>
          <p:cNvPr id="6" name="Footer Placeholder 4">
            <a:extLst>
              <a:ext uri="{FF2B5EF4-FFF2-40B4-BE49-F238E27FC236}">
                <a16:creationId xmlns:a16="http://schemas.microsoft.com/office/drawing/2014/main" id="{2C3D3F03-9745-1206-551F-846DCF6DA3DC}"/>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64AFE2A2-7B11-56F1-449B-4771907105CC}"/>
              </a:ext>
            </a:extLst>
          </p:cNvPr>
          <p:cNvSpPr>
            <a:spLocks noGrp="1"/>
          </p:cNvSpPr>
          <p:nvPr>
            <p:ph type="sldNum" sz="quarter" idx="12"/>
          </p:nvPr>
        </p:nvSpPr>
        <p:spPr/>
        <p:txBody>
          <a:bodyPr/>
          <a:lstStyle>
            <a:lvl1pPr>
              <a:defRPr/>
            </a:lvl1pPr>
          </a:lstStyle>
          <a:p>
            <a:pPr>
              <a:defRPr/>
            </a:pPr>
            <a:fld id="{E4EC3609-4D74-4468-AC53-0087838BE7F4}" type="slidenum">
              <a:rPr lang="en-US" altLang="en-US"/>
              <a:pPr>
                <a:defRPr/>
              </a:pPr>
              <a:t>‹#›</a:t>
            </a:fld>
            <a:endParaRPr lang="en-US" altLang="en-US"/>
          </a:p>
        </p:txBody>
      </p:sp>
    </p:spTree>
    <p:extLst>
      <p:ext uri="{BB962C8B-B14F-4D97-AF65-F5344CB8AC3E}">
        <p14:creationId xmlns:p14="http://schemas.microsoft.com/office/powerpoint/2010/main" val="4200300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8EA9E-8EDD-6188-0788-A180821019EE}"/>
              </a:ext>
            </a:extLst>
          </p:cNvPr>
          <p:cNvSpPr>
            <a:spLocks noGrp="1"/>
          </p:cNvSpPr>
          <p:nvPr>
            <p:ph type="dt" sz="half" idx="10"/>
          </p:nvPr>
        </p:nvSpPr>
        <p:spPr/>
        <p:txBody>
          <a:bodyPr/>
          <a:lstStyle>
            <a:lvl1pPr>
              <a:defRPr/>
            </a:lvl1pPr>
          </a:lstStyle>
          <a:p>
            <a:pPr>
              <a:defRPr/>
            </a:pPr>
            <a:fld id="{39882B1C-38FA-481E-A21D-B3A0CDDD7498}" type="datetime1">
              <a:rPr lang="en-US"/>
              <a:pPr>
                <a:defRPr/>
              </a:pPr>
              <a:t>11/29/2024</a:t>
            </a:fld>
            <a:endParaRPr lang="en-US" dirty="0"/>
          </a:p>
        </p:txBody>
      </p:sp>
      <p:sp>
        <p:nvSpPr>
          <p:cNvPr id="5" name="Footer Placeholder 4">
            <a:extLst>
              <a:ext uri="{FF2B5EF4-FFF2-40B4-BE49-F238E27FC236}">
                <a16:creationId xmlns:a16="http://schemas.microsoft.com/office/drawing/2014/main" id="{49AF9108-02B4-02C8-D94B-81532BC00391}"/>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5FC49BB9-20DE-10BD-CD0E-143B5C2D4CD3}"/>
              </a:ext>
            </a:extLst>
          </p:cNvPr>
          <p:cNvSpPr>
            <a:spLocks noGrp="1"/>
          </p:cNvSpPr>
          <p:nvPr>
            <p:ph type="sldNum" sz="quarter" idx="12"/>
          </p:nvPr>
        </p:nvSpPr>
        <p:spPr/>
        <p:txBody>
          <a:bodyPr/>
          <a:lstStyle>
            <a:lvl1pPr>
              <a:defRPr/>
            </a:lvl1pPr>
          </a:lstStyle>
          <a:p>
            <a:pPr>
              <a:defRPr/>
            </a:pPr>
            <a:fld id="{166E50C3-1BDE-41EC-A1ED-10C3E4FAC33A}" type="slidenum">
              <a:rPr lang="en-US" altLang="en-US"/>
              <a:pPr>
                <a:defRPr/>
              </a:pPr>
              <a:t>‹#›</a:t>
            </a:fld>
            <a:endParaRPr lang="en-US" altLang="en-US"/>
          </a:p>
        </p:txBody>
      </p:sp>
    </p:spTree>
    <p:extLst>
      <p:ext uri="{BB962C8B-B14F-4D97-AF65-F5344CB8AC3E}">
        <p14:creationId xmlns:p14="http://schemas.microsoft.com/office/powerpoint/2010/main" val="4046148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0E472-7ED0-5454-BB03-8812585E7B43}"/>
              </a:ext>
            </a:extLst>
          </p:cNvPr>
          <p:cNvSpPr>
            <a:spLocks noGrp="1"/>
          </p:cNvSpPr>
          <p:nvPr>
            <p:ph type="dt" sz="half" idx="10"/>
          </p:nvPr>
        </p:nvSpPr>
        <p:spPr/>
        <p:txBody>
          <a:bodyPr/>
          <a:lstStyle>
            <a:lvl1pPr>
              <a:defRPr/>
            </a:lvl1pPr>
          </a:lstStyle>
          <a:p>
            <a:pPr>
              <a:defRPr/>
            </a:pPr>
            <a:fld id="{6F583619-ECBC-4AF3-9E33-BEE60AA16E9D}" type="datetime1">
              <a:rPr lang="en-US"/>
              <a:pPr>
                <a:defRPr/>
              </a:pPr>
              <a:t>11/29/2024</a:t>
            </a:fld>
            <a:endParaRPr lang="en-US" dirty="0"/>
          </a:p>
        </p:txBody>
      </p:sp>
      <p:sp>
        <p:nvSpPr>
          <p:cNvPr id="5" name="Footer Placeholder 4">
            <a:extLst>
              <a:ext uri="{FF2B5EF4-FFF2-40B4-BE49-F238E27FC236}">
                <a16:creationId xmlns:a16="http://schemas.microsoft.com/office/drawing/2014/main" id="{6086C7D1-75A7-0170-1ED6-44CDF734E08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ECAED026-B6CF-24CB-689F-C8B3B6845F5E}"/>
              </a:ext>
            </a:extLst>
          </p:cNvPr>
          <p:cNvSpPr>
            <a:spLocks noGrp="1"/>
          </p:cNvSpPr>
          <p:nvPr>
            <p:ph type="sldNum" sz="quarter" idx="12"/>
          </p:nvPr>
        </p:nvSpPr>
        <p:spPr/>
        <p:txBody>
          <a:bodyPr/>
          <a:lstStyle>
            <a:lvl1pPr>
              <a:defRPr/>
            </a:lvl1pPr>
          </a:lstStyle>
          <a:p>
            <a:pPr>
              <a:defRPr/>
            </a:pPr>
            <a:fld id="{4038610B-76B7-4D60-BFAA-7F75E9E430F9}" type="slidenum">
              <a:rPr lang="en-US" altLang="en-US"/>
              <a:pPr>
                <a:defRPr/>
              </a:pPr>
              <a:t>‹#›</a:t>
            </a:fld>
            <a:endParaRPr lang="en-US" altLang="en-US"/>
          </a:p>
        </p:txBody>
      </p:sp>
    </p:spTree>
    <p:extLst>
      <p:ext uri="{BB962C8B-B14F-4D97-AF65-F5344CB8AC3E}">
        <p14:creationId xmlns:p14="http://schemas.microsoft.com/office/powerpoint/2010/main" val="161866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316E978-12AB-0C92-7AF5-935DFE30857B}"/>
              </a:ext>
            </a:extLst>
          </p:cNvPr>
          <p:cNvSpPr>
            <a:spLocks noGrp="1"/>
          </p:cNvSpPr>
          <p:nvPr>
            <p:ph type="dt" sz="half" idx="10"/>
          </p:nvPr>
        </p:nvSpPr>
        <p:spPr/>
        <p:txBody>
          <a:bodyPr/>
          <a:lstStyle>
            <a:lvl1pPr>
              <a:defRPr/>
            </a:lvl1pPr>
          </a:lstStyle>
          <a:p>
            <a:pPr>
              <a:defRPr/>
            </a:pPr>
            <a:fld id="{1789ACFF-03BF-5D4C-9C3F-E23573B7C0F1}" type="datetime1">
              <a:rPr lang="en-US"/>
              <a:pPr>
                <a:defRPr/>
              </a:pPr>
              <a:t>11/29/2024</a:t>
            </a:fld>
            <a:endParaRPr lang="en-US" dirty="0"/>
          </a:p>
        </p:txBody>
      </p:sp>
      <p:sp>
        <p:nvSpPr>
          <p:cNvPr id="6" name="Footer Placeholder 4">
            <a:extLst>
              <a:ext uri="{FF2B5EF4-FFF2-40B4-BE49-F238E27FC236}">
                <a16:creationId xmlns:a16="http://schemas.microsoft.com/office/drawing/2014/main" id="{99AC7776-1580-FBFF-595D-706539B0ABC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FD84D3AA-2870-3D09-AB79-C42CD018E7BF}"/>
              </a:ext>
            </a:extLst>
          </p:cNvPr>
          <p:cNvSpPr>
            <a:spLocks noGrp="1"/>
          </p:cNvSpPr>
          <p:nvPr>
            <p:ph type="sldNum" sz="quarter" idx="12"/>
          </p:nvPr>
        </p:nvSpPr>
        <p:spPr/>
        <p:txBody>
          <a:bodyPr/>
          <a:lstStyle>
            <a:lvl1pPr>
              <a:defRPr/>
            </a:lvl1pPr>
          </a:lstStyle>
          <a:p>
            <a:fld id="{343542AC-CD1A-4E4F-99E1-22B18F575B57}" type="slidenum">
              <a:rPr lang="en-US" altLang="en-US"/>
              <a:pPr/>
              <a:t>‹#›</a:t>
            </a:fld>
            <a:endParaRPr lang="en-US" altLang="en-US"/>
          </a:p>
        </p:txBody>
      </p:sp>
    </p:spTree>
    <p:extLst>
      <p:ext uri="{BB962C8B-B14F-4D97-AF65-F5344CB8AC3E}">
        <p14:creationId xmlns:p14="http://schemas.microsoft.com/office/powerpoint/2010/main" val="272937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0A6C181-AEDC-A22A-636B-E97E3C20B7CA}"/>
              </a:ext>
            </a:extLst>
          </p:cNvPr>
          <p:cNvSpPr>
            <a:spLocks noGrp="1"/>
          </p:cNvSpPr>
          <p:nvPr>
            <p:ph type="dt" sz="half" idx="10"/>
          </p:nvPr>
        </p:nvSpPr>
        <p:spPr/>
        <p:txBody>
          <a:bodyPr/>
          <a:lstStyle>
            <a:lvl1pPr>
              <a:defRPr/>
            </a:lvl1pPr>
          </a:lstStyle>
          <a:p>
            <a:pPr>
              <a:defRPr/>
            </a:pPr>
            <a:fld id="{953631F0-80BB-9D44-BEF2-DD5AD9545D26}" type="datetime1">
              <a:rPr lang="en-US"/>
              <a:pPr>
                <a:defRPr/>
              </a:pPr>
              <a:t>11/29/2024</a:t>
            </a:fld>
            <a:endParaRPr lang="en-US" dirty="0"/>
          </a:p>
        </p:txBody>
      </p:sp>
      <p:sp>
        <p:nvSpPr>
          <p:cNvPr id="8" name="Footer Placeholder 4">
            <a:extLst>
              <a:ext uri="{FF2B5EF4-FFF2-40B4-BE49-F238E27FC236}">
                <a16:creationId xmlns:a16="http://schemas.microsoft.com/office/drawing/2014/main" id="{D43A5FE4-A277-156A-DCA0-2DB91BA47AB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9" name="Slide Number Placeholder 5">
            <a:extLst>
              <a:ext uri="{FF2B5EF4-FFF2-40B4-BE49-F238E27FC236}">
                <a16:creationId xmlns:a16="http://schemas.microsoft.com/office/drawing/2014/main" id="{02E01DE2-DF99-A996-1621-C7771627B470}"/>
              </a:ext>
            </a:extLst>
          </p:cNvPr>
          <p:cNvSpPr>
            <a:spLocks noGrp="1"/>
          </p:cNvSpPr>
          <p:nvPr>
            <p:ph type="sldNum" sz="quarter" idx="12"/>
          </p:nvPr>
        </p:nvSpPr>
        <p:spPr/>
        <p:txBody>
          <a:bodyPr/>
          <a:lstStyle>
            <a:lvl1pPr>
              <a:defRPr/>
            </a:lvl1pPr>
          </a:lstStyle>
          <a:p>
            <a:fld id="{1FDCB452-43A9-7A4E-9A74-6630DB66EDF7}" type="slidenum">
              <a:rPr lang="en-US" altLang="en-US"/>
              <a:pPr/>
              <a:t>‹#›</a:t>
            </a:fld>
            <a:endParaRPr lang="en-US" altLang="en-US"/>
          </a:p>
        </p:txBody>
      </p:sp>
    </p:spTree>
    <p:extLst>
      <p:ext uri="{BB962C8B-B14F-4D97-AF65-F5344CB8AC3E}">
        <p14:creationId xmlns:p14="http://schemas.microsoft.com/office/powerpoint/2010/main" val="76556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4873505-F06C-91A6-EF41-67D36AE8FB4F}"/>
              </a:ext>
            </a:extLst>
          </p:cNvPr>
          <p:cNvSpPr>
            <a:spLocks noGrp="1"/>
          </p:cNvSpPr>
          <p:nvPr>
            <p:ph type="dt" sz="half" idx="10"/>
          </p:nvPr>
        </p:nvSpPr>
        <p:spPr/>
        <p:txBody>
          <a:bodyPr/>
          <a:lstStyle>
            <a:lvl1pPr>
              <a:defRPr/>
            </a:lvl1pPr>
          </a:lstStyle>
          <a:p>
            <a:pPr>
              <a:defRPr/>
            </a:pPr>
            <a:fld id="{A3F9AB4C-3680-F447-AD2E-476A57B36050}" type="datetime1">
              <a:rPr lang="en-US"/>
              <a:pPr>
                <a:defRPr/>
              </a:pPr>
              <a:t>11/29/2024</a:t>
            </a:fld>
            <a:endParaRPr lang="en-US" dirty="0"/>
          </a:p>
        </p:txBody>
      </p:sp>
      <p:sp>
        <p:nvSpPr>
          <p:cNvPr id="4" name="Footer Placeholder 4">
            <a:extLst>
              <a:ext uri="{FF2B5EF4-FFF2-40B4-BE49-F238E27FC236}">
                <a16:creationId xmlns:a16="http://schemas.microsoft.com/office/drawing/2014/main" id="{C7D47AF3-9D37-30A1-A2B8-802713DD16F2}"/>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5" name="Slide Number Placeholder 5">
            <a:extLst>
              <a:ext uri="{FF2B5EF4-FFF2-40B4-BE49-F238E27FC236}">
                <a16:creationId xmlns:a16="http://schemas.microsoft.com/office/drawing/2014/main" id="{9DF8D281-BA08-769F-0199-98964549583E}"/>
              </a:ext>
            </a:extLst>
          </p:cNvPr>
          <p:cNvSpPr>
            <a:spLocks noGrp="1"/>
          </p:cNvSpPr>
          <p:nvPr>
            <p:ph type="sldNum" sz="quarter" idx="12"/>
          </p:nvPr>
        </p:nvSpPr>
        <p:spPr/>
        <p:txBody>
          <a:bodyPr/>
          <a:lstStyle>
            <a:lvl1pPr>
              <a:defRPr/>
            </a:lvl1pPr>
          </a:lstStyle>
          <a:p>
            <a:fld id="{339ED284-686C-8748-A71D-A20FFC326AB0}" type="slidenum">
              <a:rPr lang="en-US" altLang="en-US"/>
              <a:pPr/>
              <a:t>‹#›</a:t>
            </a:fld>
            <a:endParaRPr lang="en-US" altLang="en-US"/>
          </a:p>
        </p:txBody>
      </p:sp>
    </p:spTree>
    <p:extLst>
      <p:ext uri="{BB962C8B-B14F-4D97-AF65-F5344CB8AC3E}">
        <p14:creationId xmlns:p14="http://schemas.microsoft.com/office/powerpoint/2010/main" val="414664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152F7F-690E-D828-1054-9585A9078C0D}"/>
              </a:ext>
            </a:extLst>
          </p:cNvPr>
          <p:cNvSpPr>
            <a:spLocks noGrp="1"/>
          </p:cNvSpPr>
          <p:nvPr>
            <p:ph type="dt" sz="half" idx="10"/>
          </p:nvPr>
        </p:nvSpPr>
        <p:spPr/>
        <p:txBody>
          <a:bodyPr/>
          <a:lstStyle>
            <a:lvl1pPr>
              <a:defRPr/>
            </a:lvl1pPr>
          </a:lstStyle>
          <a:p>
            <a:pPr>
              <a:defRPr/>
            </a:pPr>
            <a:fld id="{143A67F9-85ED-144F-BD1B-20049BD0C0DE}" type="datetime1">
              <a:rPr lang="en-US"/>
              <a:pPr>
                <a:defRPr/>
              </a:pPr>
              <a:t>11/29/2024</a:t>
            </a:fld>
            <a:endParaRPr lang="en-US" dirty="0"/>
          </a:p>
        </p:txBody>
      </p:sp>
      <p:sp>
        <p:nvSpPr>
          <p:cNvPr id="3" name="Footer Placeholder 4">
            <a:extLst>
              <a:ext uri="{FF2B5EF4-FFF2-40B4-BE49-F238E27FC236}">
                <a16:creationId xmlns:a16="http://schemas.microsoft.com/office/drawing/2014/main" id="{CB84D195-78BE-973F-EDC9-0847895B0A9A}"/>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4" name="Slide Number Placeholder 5">
            <a:extLst>
              <a:ext uri="{FF2B5EF4-FFF2-40B4-BE49-F238E27FC236}">
                <a16:creationId xmlns:a16="http://schemas.microsoft.com/office/drawing/2014/main" id="{A81B50CF-BB5E-2400-CB7E-7D73E0351B14}"/>
              </a:ext>
            </a:extLst>
          </p:cNvPr>
          <p:cNvSpPr>
            <a:spLocks noGrp="1"/>
          </p:cNvSpPr>
          <p:nvPr>
            <p:ph type="sldNum" sz="quarter" idx="12"/>
          </p:nvPr>
        </p:nvSpPr>
        <p:spPr/>
        <p:txBody>
          <a:bodyPr/>
          <a:lstStyle>
            <a:lvl1pPr>
              <a:defRPr/>
            </a:lvl1pPr>
          </a:lstStyle>
          <a:p>
            <a:fld id="{5C23F69D-EFFE-7645-A4A4-6BC9DFD827AB}" type="slidenum">
              <a:rPr lang="en-US" altLang="en-US"/>
              <a:pPr/>
              <a:t>‹#›</a:t>
            </a:fld>
            <a:endParaRPr lang="en-US" altLang="en-US"/>
          </a:p>
        </p:txBody>
      </p:sp>
    </p:spTree>
    <p:extLst>
      <p:ext uri="{BB962C8B-B14F-4D97-AF65-F5344CB8AC3E}">
        <p14:creationId xmlns:p14="http://schemas.microsoft.com/office/powerpoint/2010/main" val="123211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8C120929-A561-EB60-47B0-6D8D4E0F3604}"/>
              </a:ext>
            </a:extLst>
          </p:cNvPr>
          <p:cNvSpPr>
            <a:spLocks noGrp="1"/>
          </p:cNvSpPr>
          <p:nvPr>
            <p:ph type="dt" sz="half" idx="10"/>
          </p:nvPr>
        </p:nvSpPr>
        <p:spPr/>
        <p:txBody>
          <a:bodyPr/>
          <a:lstStyle>
            <a:lvl1pPr>
              <a:defRPr/>
            </a:lvl1pPr>
          </a:lstStyle>
          <a:p>
            <a:pPr>
              <a:defRPr/>
            </a:pPr>
            <a:fld id="{148497B1-E0EF-5144-AD74-CEB76B7B065A}" type="datetime1">
              <a:rPr lang="en-US"/>
              <a:pPr>
                <a:defRPr/>
              </a:pPr>
              <a:t>11/29/2024</a:t>
            </a:fld>
            <a:endParaRPr lang="en-US" dirty="0"/>
          </a:p>
        </p:txBody>
      </p:sp>
      <p:sp>
        <p:nvSpPr>
          <p:cNvPr id="6" name="Footer Placeholder 4">
            <a:extLst>
              <a:ext uri="{FF2B5EF4-FFF2-40B4-BE49-F238E27FC236}">
                <a16:creationId xmlns:a16="http://schemas.microsoft.com/office/drawing/2014/main" id="{23EB2B4E-7394-888F-DF60-173630A073B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5D88C659-F2AE-211B-F175-E2A54728D6BF}"/>
              </a:ext>
            </a:extLst>
          </p:cNvPr>
          <p:cNvSpPr>
            <a:spLocks noGrp="1"/>
          </p:cNvSpPr>
          <p:nvPr>
            <p:ph type="sldNum" sz="quarter" idx="12"/>
          </p:nvPr>
        </p:nvSpPr>
        <p:spPr/>
        <p:txBody>
          <a:bodyPr/>
          <a:lstStyle>
            <a:lvl1pPr>
              <a:defRPr/>
            </a:lvl1pPr>
          </a:lstStyle>
          <a:p>
            <a:fld id="{73245000-BDFA-C34D-AA70-FB5C7BABEBAF}" type="slidenum">
              <a:rPr lang="en-US" altLang="en-US"/>
              <a:pPr/>
              <a:t>‹#›</a:t>
            </a:fld>
            <a:endParaRPr lang="en-US" altLang="en-US"/>
          </a:p>
        </p:txBody>
      </p:sp>
    </p:spTree>
    <p:extLst>
      <p:ext uri="{BB962C8B-B14F-4D97-AF65-F5344CB8AC3E}">
        <p14:creationId xmlns:p14="http://schemas.microsoft.com/office/powerpoint/2010/main" val="263173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AF0F57B0-196E-1BED-8CC5-C89692A64326}"/>
              </a:ext>
            </a:extLst>
          </p:cNvPr>
          <p:cNvSpPr>
            <a:spLocks noGrp="1"/>
          </p:cNvSpPr>
          <p:nvPr>
            <p:ph type="dt" sz="half" idx="10"/>
          </p:nvPr>
        </p:nvSpPr>
        <p:spPr/>
        <p:txBody>
          <a:bodyPr/>
          <a:lstStyle>
            <a:lvl1pPr>
              <a:defRPr/>
            </a:lvl1pPr>
          </a:lstStyle>
          <a:p>
            <a:pPr>
              <a:defRPr/>
            </a:pPr>
            <a:fld id="{A82F83F3-E15D-D84C-8052-2C42EED44688}" type="datetime1">
              <a:rPr lang="en-US"/>
              <a:pPr>
                <a:defRPr/>
              </a:pPr>
              <a:t>11/29/2024</a:t>
            </a:fld>
            <a:endParaRPr lang="en-US" dirty="0"/>
          </a:p>
        </p:txBody>
      </p:sp>
      <p:sp>
        <p:nvSpPr>
          <p:cNvPr id="6" name="Footer Placeholder 4">
            <a:extLst>
              <a:ext uri="{FF2B5EF4-FFF2-40B4-BE49-F238E27FC236}">
                <a16:creationId xmlns:a16="http://schemas.microsoft.com/office/drawing/2014/main" id="{6DAB76B4-605E-2904-FF35-FEFF5082ED1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99E7D1E9-9CDB-81EE-2024-D27ECB9717E4}"/>
              </a:ext>
            </a:extLst>
          </p:cNvPr>
          <p:cNvSpPr>
            <a:spLocks noGrp="1"/>
          </p:cNvSpPr>
          <p:nvPr>
            <p:ph type="sldNum" sz="quarter" idx="12"/>
          </p:nvPr>
        </p:nvSpPr>
        <p:spPr/>
        <p:txBody>
          <a:bodyPr/>
          <a:lstStyle>
            <a:lvl1pPr>
              <a:defRPr/>
            </a:lvl1pPr>
          </a:lstStyle>
          <a:p>
            <a:fld id="{8F53BCEC-521A-DB4B-9CDB-CC1DB9F370FB}" type="slidenum">
              <a:rPr lang="en-US" altLang="en-US"/>
              <a:pPr/>
              <a:t>‹#›</a:t>
            </a:fld>
            <a:endParaRPr lang="en-US" altLang="en-US"/>
          </a:p>
        </p:txBody>
      </p:sp>
    </p:spTree>
    <p:extLst>
      <p:ext uri="{BB962C8B-B14F-4D97-AF65-F5344CB8AC3E}">
        <p14:creationId xmlns:p14="http://schemas.microsoft.com/office/powerpoint/2010/main" val="15783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43CDCC-3CDC-3F31-63B5-AAEE0D1EDE4D}"/>
              </a:ext>
            </a:extLst>
          </p:cNvPr>
          <p:cNvSpPr>
            <a:spLocks noGrp="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3CA63F9-270E-C913-E28A-01DC5A4798E2}"/>
              </a:ext>
            </a:extLst>
          </p:cNvPr>
          <p:cNvSpPr>
            <a:spLocks noGrp="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18221F9-E3A8-F148-DA81-F6E21CC2108B}"/>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cs typeface="+mn-cs"/>
              </a:defRPr>
            </a:lvl1pPr>
          </a:lstStyle>
          <a:p>
            <a:pPr>
              <a:defRPr/>
            </a:pPr>
            <a:fld id="{40AADB9C-3EE1-7344-B667-462CE4A2C58B}" type="datetime1">
              <a:rPr lang="en-US"/>
              <a:pPr>
                <a:defRPr/>
              </a:pPr>
              <a:t>11/29/2024</a:t>
            </a:fld>
            <a:endParaRPr lang="en-US" dirty="0"/>
          </a:p>
        </p:txBody>
      </p:sp>
      <p:sp>
        <p:nvSpPr>
          <p:cNvPr id="5" name="Footer Placeholder 4">
            <a:extLst>
              <a:ext uri="{FF2B5EF4-FFF2-40B4-BE49-F238E27FC236}">
                <a16:creationId xmlns:a16="http://schemas.microsoft.com/office/drawing/2014/main" id="{DB87F2C2-A3C0-60A1-CF35-F2B7642C39F7}"/>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schemeClr val="tx1">
                    <a:tint val="75000"/>
                  </a:schemeClr>
                </a:solidFill>
                <a:latin typeface="+mn-lt"/>
                <a:cs typeface="+mn-cs"/>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AB1184C9-02A1-A8DE-CE12-BD4D9B10DB5E}"/>
              </a:ext>
            </a:extLst>
          </p:cNvPr>
          <p:cNvSpPr>
            <a:spLocks noGrp="1"/>
          </p:cNvSpPr>
          <p:nvPr>
            <p:ph type="sldNum" sz="quarter" idx="4"/>
          </p:nvPr>
        </p:nvSpPr>
        <p:spPr>
          <a:xfrm>
            <a:off x="4843463" y="8475663"/>
            <a:ext cx="15430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a:solidFill>
                  <a:srgbClr val="898989"/>
                </a:solidFill>
                <a:latin typeface="Calibri" panose="020F0502020204030204" pitchFamily="34" charset="0"/>
              </a:defRPr>
            </a:lvl1pPr>
          </a:lstStyle>
          <a:p>
            <a:fld id="{F065769C-9264-EA4A-9E86-F906A41A78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F0C2E6-BFD3-FB5D-767D-87586CB167AD}"/>
              </a:ext>
            </a:extLst>
          </p:cNvPr>
          <p:cNvSpPr>
            <a:spLocks noGrp="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B07A7F7-C5C5-0F45-AC1D-421D42833ED2}"/>
              </a:ext>
            </a:extLst>
          </p:cNvPr>
          <p:cNvSpPr>
            <a:spLocks noGrp="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157394-F1BB-FB0E-1EE6-3AE4A331EB43}"/>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675">
                <a:solidFill>
                  <a:prstClr val="black">
                    <a:tint val="75000"/>
                  </a:prstClr>
                </a:solidFill>
                <a:latin typeface="+mn-lt"/>
                <a:cs typeface="+mn-cs"/>
              </a:defRPr>
            </a:lvl1pPr>
          </a:lstStyle>
          <a:p>
            <a:pPr>
              <a:defRPr/>
            </a:pPr>
            <a:fld id="{517CB4BF-529E-8F44-8DEC-7D09974BEFCA}" type="datetime1">
              <a:rPr lang="en-US"/>
              <a:pPr>
                <a:defRPr/>
              </a:pPr>
              <a:t>11/29/2024</a:t>
            </a:fld>
            <a:endParaRPr lang="en-US" dirty="0"/>
          </a:p>
        </p:txBody>
      </p:sp>
      <p:sp>
        <p:nvSpPr>
          <p:cNvPr id="5" name="Footer Placeholder 4">
            <a:extLst>
              <a:ext uri="{FF2B5EF4-FFF2-40B4-BE49-F238E27FC236}">
                <a16:creationId xmlns:a16="http://schemas.microsoft.com/office/drawing/2014/main" id="{85229079-ABF7-D859-ECAA-15ABEC83CD45}"/>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prstClr val="black">
                    <a:tint val="75000"/>
                  </a:prstClr>
                </a:solidFill>
                <a:latin typeface="+mn-lt"/>
                <a:cs typeface="+mn-cs"/>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415E3841-CBC0-925A-D117-CEB9839FF53A}"/>
              </a:ext>
            </a:extLst>
          </p:cNvPr>
          <p:cNvSpPr>
            <a:spLocks noGrp="1"/>
          </p:cNvSpPr>
          <p:nvPr>
            <p:ph type="sldNum" sz="quarter" idx="4"/>
          </p:nvPr>
        </p:nvSpPr>
        <p:spPr>
          <a:xfrm>
            <a:off x="4843463" y="8475663"/>
            <a:ext cx="15430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a:solidFill>
                  <a:srgbClr val="898989"/>
                </a:solidFill>
                <a:latin typeface="Calibri" panose="020F0502020204030204" pitchFamily="34" charset="0"/>
              </a:defRPr>
            </a:lvl1pPr>
          </a:lstStyle>
          <a:p>
            <a:fld id="{D00F1E0D-BBE2-4240-83F7-D2BAFBD807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9A55105-E41E-E224-C00F-12B9E17E0C97}"/>
              </a:ext>
            </a:extLst>
          </p:cNvPr>
          <p:cNvSpPr>
            <a:spLocks noGrp="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CB6B2EBE-568C-1922-D876-66B2740B30E5}"/>
              </a:ext>
            </a:extLst>
          </p:cNvPr>
          <p:cNvSpPr>
            <a:spLocks noGrp="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BB8FB7-68B3-7091-A45F-E502BFFFC8D8}"/>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cs typeface="+mn-cs"/>
              </a:defRPr>
            </a:lvl1pPr>
          </a:lstStyle>
          <a:p>
            <a:pPr>
              <a:defRPr/>
            </a:pPr>
            <a:fld id="{2B24C9E7-09A9-4CE6-8364-78385EEF01F1}" type="datetime1">
              <a:rPr lang="en-US"/>
              <a:pPr>
                <a:defRPr/>
              </a:pPr>
              <a:t>11/29/2024</a:t>
            </a:fld>
            <a:endParaRPr lang="en-US" dirty="0"/>
          </a:p>
        </p:txBody>
      </p:sp>
      <p:sp>
        <p:nvSpPr>
          <p:cNvPr id="5" name="Footer Placeholder 4">
            <a:extLst>
              <a:ext uri="{FF2B5EF4-FFF2-40B4-BE49-F238E27FC236}">
                <a16:creationId xmlns:a16="http://schemas.microsoft.com/office/drawing/2014/main" id="{F4D67C5E-C20D-3541-CEF2-8117F1B68B3E}"/>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schemeClr val="tx1">
                    <a:tint val="75000"/>
                  </a:schemeClr>
                </a:solidFill>
                <a:latin typeface="+mn-lt"/>
                <a:cs typeface="+mn-cs"/>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E8998BED-E61D-26F1-2E8B-EAE07BDE6E6D}"/>
              </a:ext>
            </a:extLst>
          </p:cNvPr>
          <p:cNvSpPr>
            <a:spLocks noGrp="1"/>
          </p:cNvSpPr>
          <p:nvPr>
            <p:ph type="sldNum" sz="quarter" idx="4"/>
          </p:nvPr>
        </p:nvSpPr>
        <p:spPr>
          <a:xfrm>
            <a:off x="4843463" y="8475663"/>
            <a:ext cx="15430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smtClean="0">
                <a:solidFill>
                  <a:srgbClr val="898989"/>
                </a:solidFill>
                <a:latin typeface="Calibri" panose="020F0502020204030204" pitchFamily="34" charset="0"/>
              </a:defRPr>
            </a:lvl1pPr>
          </a:lstStyle>
          <a:p>
            <a:pPr>
              <a:defRPr/>
            </a:pPr>
            <a:fld id="{9B63586F-3D77-40BC-8DD0-9E20E4ADC150}" type="slidenum">
              <a:rPr lang="en-US" altLang="en-US"/>
              <a:pPr>
                <a:defRPr/>
              </a:pPr>
              <a:t>‹#›</a:t>
            </a:fld>
            <a:endParaRPr lang="en-US" altLang="en-US"/>
          </a:p>
        </p:txBody>
      </p:sp>
    </p:spTree>
    <p:extLst>
      <p:ext uri="{BB962C8B-B14F-4D97-AF65-F5344CB8AC3E}">
        <p14:creationId xmlns:p14="http://schemas.microsoft.com/office/powerpoint/2010/main" val="212348701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sldNum="0"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mailto:president.council@bethlehemtc.org" TargetMode="External"/><Relationship Id="rId13" Type="http://schemas.openxmlformats.org/officeDocument/2006/relationships/hyperlink" Target="mailto:christiancaregiving.committee@bethlehemtc.org" TargetMode="External"/><Relationship Id="rId18" Type="http://schemas.openxmlformats.org/officeDocument/2006/relationships/hyperlink" Target="mailto:personnel.committee@bethlehemtc.org" TargetMode="External"/><Relationship Id="rId3" Type="http://schemas.openxmlformats.org/officeDocument/2006/relationships/hyperlink" Target="mailto:admin@bethlehemtc.org" TargetMode="External"/><Relationship Id="rId21" Type="http://schemas.openxmlformats.org/officeDocument/2006/relationships/hyperlink" Target="mailto:youth.committee@bethlehemtc.org" TargetMode="External"/><Relationship Id="rId7" Type="http://schemas.openxmlformats.org/officeDocument/2006/relationships/hyperlink" Target="http://www.bethlehemtc.org/" TargetMode="External"/><Relationship Id="rId12" Type="http://schemas.openxmlformats.org/officeDocument/2006/relationships/hyperlink" Target="mailto:Secretary.council@bethlehemtc.org" TargetMode="External"/><Relationship Id="rId17" Type="http://schemas.openxmlformats.org/officeDocument/2006/relationships/hyperlink" Target="mailto:property.committee@bethlehemtc.org" TargetMode="External"/><Relationship Id="rId2" Type="http://schemas.openxmlformats.org/officeDocument/2006/relationships/hyperlink" Target="mailto:paul.busekist@bethlehemtc.org" TargetMode="External"/><Relationship Id="rId16" Type="http://schemas.openxmlformats.org/officeDocument/2006/relationships/hyperlink" Target="mailto:membershipevangelism.committee@bethlehemtc.org" TargetMode="External"/><Relationship Id="rId20" Type="http://schemas.openxmlformats.org/officeDocument/2006/relationships/hyperlink" Target="mailto:worshipmusic.committee@bethlehemtc.org" TargetMode="External"/><Relationship Id="rId1" Type="http://schemas.openxmlformats.org/officeDocument/2006/relationships/slideLayout" Target="../slideLayouts/slideLayout2.xml"/><Relationship Id="rId6" Type="http://schemas.openxmlformats.org/officeDocument/2006/relationships/hyperlink" Target="mailto:Alanna.Steffunick@bethlehemtc.org" TargetMode="External"/><Relationship Id="rId11" Type="http://schemas.openxmlformats.org/officeDocument/2006/relationships/hyperlink" Target="mailto:treasurur@bethlehemtc..org" TargetMode="External"/><Relationship Id="rId5" Type="http://schemas.openxmlformats.org/officeDocument/2006/relationships/hyperlink" Target="mailto:bero.tony@gmail.com" TargetMode="External"/><Relationship Id="rId15" Type="http://schemas.openxmlformats.org/officeDocument/2006/relationships/hyperlink" Target="mailto:fellowship.committee@bethlehemtc.org" TargetMode="External"/><Relationship Id="rId10" Type="http://schemas.openxmlformats.org/officeDocument/2006/relationships/hyperlink" Target="mailto:secretary.council@bethlehemtc.org" TargetMode="External"/><Relationship Id="rId19" Type="http://schemas.openxmlformats.org/officeDocument/2006/relationships/hyperlink" Target="mailto:stewardship.committee@bethlehemtc.org" TargetMode="External"/><Relationship Id="rId4" Type="http://schemas.openxmlformats.org/officeDocument/2006/relationships/hyperlink" Target="mailto:bookkeeper@bethlehemtc.org" TargetMode="External"/><Relationship Id="rId9" Type="http://schemas.openxmlformats.org/officeDocument/2006/relationships/hyperlink" Target="mailto:vicepresident.council@bethlehemtc.org" TargetMode="External"/><Relationship Id="rId14" Type="http://schemas.openxmlformats.org/officeDocument/2006/relationships/hyperlink" Target="mailto:christianeducation.committee@bethlehemtc.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bethlehemtc.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alanna.steffunick@bethlehemtc.org"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www.bethlehemt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a:extLst>
              <a:ext uri="{FF2B5EF4-FFF2-40B4-BE49-F238E27FC236}">
                <a16:creationId xmlns:a16="http://schemas.microsoft.com/office/drawing/2014/main" id="{1D5217AE-339A-342E-B7B2-79D44060AF71}"/>
              </a:ext>
            </a:extLst>
          </p:cNvPr>
          <p:cNvSpPr>
            <a:spLocks noChangeArrowheads="1" noChangeShapeType="1" noTextEdit="1"/>
          </p:cNvSpPr>
          <p:nvPr/>
        </p:nvSpPr>
        <p:spPr bwMode="auto">
          <a:xfrm>
            <a:off x="630238" y="2414588"/>
            <a:ext cx="2479675" cy="458787"/>
          </a:xfrm>
          <a:prstGeom prst="rect">
            <a:avLst/>
          </a:prstGeom>
        </p:spPr>
        <p:txBody>
          <a:bodyPr wrap="none" fromWordArt="1">
            <a:prstTxWarp prst="textPlain">
              <a:avLst>
                <a:gd name="adj" fmla="val 50000"/>
              </a:avLst>
            </a:prstTxWarp>
          </a:bodyPr>
          <a:lstStyle/>
          <a:p>
            <a:pPr algn="ctr"/>
            <a:r>
              <a:rPr lang="en-US" sz="1200" kern="10">
                <a:ln w="3175" algn="ctr">
                  <a:solidFill>
                    <a:srgbClr val="244890"/>
                  </a:solidFill>
                  <a:round/>
                  <a:headEnd/>
                  <a:tailEnd/>
                </a:ln>
                <a:solidFill>
                  <a:srgbClr val="244890"/>
                </a:solidFill>
                <a:latin typeface="DellaRobbia BT"/>
              </a:rPr>
              <a:t>Pastor Paul Busekist</a:t>
            </a:r>
          </a:p>
          <a:p>
            <a:pPr algn="ctr"/>
            <a:r>
              <a:rPr lang="en-US" sz="1200" kern="10">
                <a:ln w="3175" algn="ctr">
                  <a:solidFill>
                    <a:srgbClr val="244890"/>
                  </a:solidFill>
                  <a:round/>
                  <a:headEnd/>
                  <a:tailEnd/>
                </a:ln>
                <a:solidFill>
                  <a:srgbClr val="244890"/>
                </a:solidFill>
                <a:latin typeface="DellaRobbia BT"/>
              </a:rPr>
              <a:t>Traverse City, MI  49686</a:t>
            </a:r>
          </a:p>
          <a:p>
            <a:pPr algn="ctr"/>
            <a:r>
              <a:rPr lang="en-US" sz="1200" kern="10">
                <a:ln w="3175" algn="ctr">
                  <a:solidFill>
                    <a:srgbClr val="244890"/>
                  </a:solidFill>
                  <a:round/>
                  <a:headEnd/>
                  <a:tailEnd/>
                </a:ln>
                <a:solidFill>
                  <a:srgbClr val="244890"/>
                </a:solidFill>
                <a:latin typeface="DellaRobbia BT"/>
              </a:rPr>
              <a:t>(231) 947-9880</a:t>
            </a:r>
          </a:p>
        </p:txBody>
      </p:sp>
      <p:sp>
        <p:nvSpPr>
          <p:cNvPr id="6147" name="Text Box 5">
            <a:extLst>
              <a:ext uri="{FF2B5EF4-FFF2-40B4-BE49-F238E27FC236}">
                <a16:creationId xmlns:a16="http://schemas.microsoft.com/office/drawing/2014/main" id="{DB4C086C-A353-1E14-C0E8-3064C7F2B8B0}"/>
              </a:ext>
            </a:extLst>
          </p:cNvPr>
          <p:cNvSpPr txBox="1">
            <a:spLocks noChangeArrowheads="1"/>
          </p:cNvSpPr>
          <p:nvPr/>
        </p:nvSpPr>
        <p:spPr bwMode="auto">
          <a:xfrm>
            <a:off x="224642" y="3245585"/>
            <a:ext cx="3317875" cy="1638300"/>
          </a:xfrm>
          <a:prstGeom prst="rect">
            <a:avLst/>
          </a:prstGeom>
          <a:noFill/>
          <a:ln w="9525" algn="in">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solidFill>
                  <a:srgbClr val="000000"/>
                </a:solidFill>
                <a:latin typeface="Beach"/>
              </a:rPr>
              <a:t>Website:  </a:t>
            </a:r>
            <a:r>
              <a:rPr lang="en-US" altLang="en-US" sz="1200" u="sng" dirty="0">
                <a:solidFill>
                  <a:srgbClr val="244890"/>
                </a:solidFill>
                <a:latin typeface="Beach"/>
              </a:rPr>
              <a:t>www.bethlehemtc.org </a:t>
            </a:r>
            <a:endParaRPr lang="en-US" altLang="en-US" sz="1200" dirty="0">
              <a:solidFill>
                <a:srgbClr val="000000"/>
              </a:solidFill>
              <a:latin typeface="Beach"/>
            </a:endParaRPr>
          </a:p>
          <a:p>
            <a:pPr eaLnBrk="1" hangingPunct="1"/>
            <a:r>
              <a:rPr lang="en-US" altLang="en-US" sz="1200" dirty="0">
                <a:solidFill>
                  <a:srgbClr val="000000"/>
                </a:solidFill>
                <a:latin typeface="Beach"/>
              </a:rPr>
              <a:t>Email:  </a:t>
            </a:r>
            <a:r>
              <a:rPr lang="en-US" altLang="en-US" sz="1200" u="sng" dirty="0">
                <a:solidFill>
                  <a:srgbClr val="244890"/>
                </a:solidFill>
                <a:latin typeface="Beach"/>
              </a:rPr>
              <a:t>bethlehem@bethlehemtc.org</a:t>
            </a:r>
            <a:endParaRPr lang="en-US" altLang="en-US" sz="1200" dirty="0">
              <a:solidFill>
                <a:srgbClr val="000000"/>
              </a:solidFill>
              <a:latin typeface="Beach"/>
            </a:endParaRPr>
          </a:p>
          <a:p>
            <a:pPr eaLnBrk="1" hangingPunct="1"/>
            <a:br>
              <a:rPr lang="en-US" altLang="en-US" sz="1200" dirty="0">
                <a:solidFill>
                  <a:srgbClr val="000000"/>
                </a:solidFill>
                <a:latin typeface="Times New Roman" panose="02020603050405020304" pitchFamily="18" charset="0"/>
              </a:rPr>
            </a:br>
            <a:r>
              <a:rPr lang="en-US" altLang="en-US" sz="1200" u="sng" dirty="0">
                <a:solidFill>
                  <a:srgbClr val="000000"/>
                </a:solidFill>
                <a:latin typeface="Beach"/>
              </a:rPr>
              <a:t>Building Hours</a:t>
            </a:r>
            <a:r>
              <a:rPr lang="en-US" altLang="en-US" sz="1200" dirty="0">
                <a:solidFill>
                  <a:srgbClr val="000000"/>
                </a:solidFill>
                <a:latin typeface="Beach"/>
              </a:rPr>
              <a:t>:  </a:t>
            </a:r>
          </a:p>
          <a:p>
            <a:pPr eaLnBrk="1" hangingPunct="1"/>
            <a:r>
              <a:rPr lang="en-US" altLang="en-US" sz="1200" dirty="0">
                <a:solidFill>
                  <a:srgbClr val="000000"/>
                </a:solidFill>
                <a:latin typeface="Beach"/>
              </a:rPr>
              <a:t>Monday – Thursday, 9am to 2:30pm</a:t>
            </a:r>
          </a:p>
          <a:p>
            <a:pPr eaLnBrk="1" hangingPunct="1"/>
            <a:endParaRPr lang="en-US" altLang="en-US" sz="1400" dirty="0">
              <a:solidFill>
                <a:srgbClr val="000000"/>
              </a:solidFill>
              <a:latin typeface="Times New Roman" panose="02020603050405020304" pitchFamily="18" charset="0"/>
            </a:endParaRPr>
          </a:p>
          <a:p>
            <a:pPr eaLnBrk="1" hangingPunct="1"/>
            <a:r>
              <a:rPr lang="en-US" altLang="en-US" sz="1200" u="sng" dirty="0">
                <a:solidFill>
                  <a:srgbClr val="000000"/>
                </a:solidFill>
                <a:latin typeface="Beach"/>
              </a:rPr>
              <a:t>Office Hours:  </a:t>
            </a:r>
          </a:p>
          <a:p>
            <a:pPr eaLnBrk="1" hangingPunct="1"/>
            <a:r>
              <a:rPr lang="en-US" altLang="en-US" sz="1200" dirty="0">
                <a:solidFill>
                  <a:srgbClr val="000000"/>
                </a:solidFill>
                <a:latin typeface="Beach"/>
              </a:rPr>
              <a:t>Monday – Thursday, 9am to 2:30pm</a:t>
            </a:r>
          </a:p>
        </p:txBody>
      </p:sp>
      <p:sp>
        <p:nvSpPr>
          <p:cNvPr id="6148" name="WordArt 7">
            <a:extLst>
              <a:ext uri="{FF2B5EF4-FFF2-40B4-BE49-F238E27FC236}">
                <a16:creationId xmlns:a16="http://schemas.microsoft.com/office/drawing/2014/main" id="{DFBB0FD2-EF71-9ABD-F21E-A268AB9B5DA7}"/>
              </a:ext>
            </a:extLst>
          </p:cNvPr>
          <p:cNvSpPr>
            <a:spLocks noChangeArrowheads="1" noChangeShapeType="1" noTextEdit="1"/>
          </p:cNvSpPr>
          <p:nvPr/>
        </p:nvSpPr>
        <p:spPr bwMode="auto">
          <a:xfrm>
            <a:off x="838200" y="5305425"/>
            <a:ext cx="5383213" cy="371475"/>
          </a:xfrm>
          <a:prstGeom prst="rect">
            <a:avLst/>
          </a:prstGeom>
        </p:spPr>
        <p:txBody>
          <a:bodyPr wrap="none" fromWordArt="1">
            <a:prstTxWarp prst="textWave1">
              <a:avLst>
                <a:gd name="adj1" fmla="val 13005"/>
                <a:gd name="adj2" fmla="val 0"/>
              </a:avLst>
            </a:prstTxWarp>
          </a:bodyPr>
          <a:lstStyle/>
          <a:p>
            <a:pPr algn="ctr"/>
            <a:r>
              <a:rPr lang="en-US" sz="2400" kern="10">
                <a:ln w="15875" algn="ctr">
                  <a:solidFill>
                    <a:srgbClr val="244890"/>
                  </a:solidFill>
                  <a:round/>
                  <a:headEnd/>
                  <a:tailEnd/>
                </a:ln>
                <a:solidFill>
                  <a:srgbClr val="260026"/>
                </a:solidFill>
                <a:latin typeface="Comic Sans MS" panose="030F0902030302020204" pitchFamily="66" charset="0"/>
              </a:rPr>
              <a:t>Follow the STAR to Bethlehem!</a:t>
            </a:r>
          </a:p>
        </p:txBody>
      </p:sp>
      <p:sp>
        <p:nvSpPr>
          <p:cNvPr id="6149" name="Text Box 8">
            <a:extLst>
              <a:ext uri="{FF2B5EF4-FFF2-40B4-BE49-F238E27FC236}">
                <a16:creationId xmlns:a16="http://schemas.microsoft.com/office/drawing/2014/main" id="{D92DCADC-D4BA-6E73-F0D3-C39516E975A6}"/>
              </a:ext>
            </a:extLst>
          </p:cNvPr>
          <p:cNvSpPr txBox="1">
            <a:spLocks noChangeArrowheads="1"/>
          </p:cNvSpPr>
          <p:nvPr/>
        </p:nvSpPr>
        <p:spPr bwMode="auto">
          <a:xfrm>
            <a:off x="506413" y="6677025"/>
            <a:ext cx="5715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600">
              <a:solidFill>
                <a:srgbClr val="000000"/>
              </a:solidFill>
              <a:latin typeface="Times New Roman" panose="02020603050405020304" pitchFamily="18" charset="0"/>
            </a:endParaRPr>
          </a:p>
          <a:p>
            <a:pPr algn="ctr" eaLnBrk="1" hangingPunct="1"/>
            <a:r>
              <a:rPr lang="en-US" altLang="en-US" sz="1600" b="1" u="sng">
                <a:solidFill>
                  <a:srgbClr val="000000"/>
                </a:solidFill>
                <a:latin typeface="Beach"/>
              </a:rPr>
              <a:t>Our Vision</a:t>
            </a:r>
            <a:r>
              <a:rPr lang="en-US" altLang="en-US" sz="1600" b="1">
                <a:solidFill>
                  <a:srgbClr val="000000"/>
                </a:solidFill>
                <a:latin typeface="Beach"/>
              </a:rPr>
              <a:t>…</a:t>
            </a:r>
          </a:p>
          <a:p>
            <a:pPr algn="ctr" eaLnBrk="1" hangingPunct="1"/>
            <a:r>
              <a:rPr lang="en-US" altLang="en-US" sz="1400" b="1" i="1">
                <a:solidFill>
                  <a:srgbClr val="000000"/>
                </a:solidFill>
                <a:latin typeface="Times New Roman" panose="02020603050405020304" pitchFamily="18" charset="0"/>
              </a:rPr>
              <a:t>“As a community of believers journeying with God together, we at Bethlehem are called to serve with love by growing a premier youth ministry; enlivening Christian discipleship through lifelong learning, care, and spiritual formation; fostering a vibrant and inspiring worship experience; utilizing our natural setting and location for faithful creation care and outdoor ministry; and opening our doors always to be a “campus at the crossroads” for the mission and ministry of Jesus Christ.”</a:t>
            </a:r>
            <a:endParaRPr lang="en-US" altLang="en-US" sz="1400"/>
          </a:p>
        </p:txBody>
      </p:sp>
      <p:sp>
        <p:nvSpPr>
          <p:cNvPr id="6150" name="Text Box 9">
            <a:extLst>
              <a:ext uri="{FF2B5EF4-FFF2-40B4-BE49-F238E27FC236}">
                <a16:creationId xmlns:a16="http://schemas.microsoft.com/office/drawing/2014/main" id="{2DFE659F-CB78-45E3-FA7C-97095B7A7200}"/>
              </a:ext>
            </a:extLst>
          </p:cNvPr>
          <p:cNvSpPr txBox="1">
            <a:spLocks noChangeArrowheads="1"/>
          </p:cNvSpPr>
          <p:nvPr/>
        </p:nvSpPr>
        <p:spPr bwMode="auto">
          <a:xfrm>
            <a:off x="3642508" y="3326594"/>
            <a:ext cx="2990850" cy="1404938"/>
          </a:xfrm>
          <a:prstGeom prst="rect">
            <a:avLst/>
          </a:prstGeom>
          <a:solidFill>
            <a:srgbClr val="FFFFFF"/>
          </a:solidFill>
          <a:ln w="3175" algn="ctr">
            <a:solidFill>
              <a:srgbClr val="260026"/>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u="sng" dirty="0">
                <a:solidFill>
                  <a:srgbClr val="000000"/>
                </a:solidFill>
                <a:latin typeface="Beach"/>
              </a:rPr>
              <a:t>Worship Times:</a:t>
            </a:r>
          </a:p>
          <a:p>
            <a:pPr algn="ctr" eaLnBrk="1" hangingPunct="1"/>
            <a:endParaRPr lang="en-US" altLang="en-US" sz="400" b="1" u="sng" dirty="0">
              <a:solidFill>
                <a:srgbClr val="000000"/>
              </a:solidFill>
              <a:latin typeface="Beach"/>
            </a:endParaRPr>
          </a:p>
          <a:p>
            <a:pPr eaLnBrk="1" hangingPunct="1"/>
            <a:r>
              <a:rPr lang="en-US" altLang="en-US" sz="1200" u="sng" dirty="0">
                <a:solidFill>
                  <a:srgbClr val="000000"/>
                </a:solidFill>
                <a:latin typeface="Beach"/>
              </a:rPr>
              <a:t>Sunday:  </a:t>
            </a:r>
            <a:r>
              <a:rPr lang="en-US" altLang="en-US" sz="1200" dirty="0">
                <a:solidFill>
                  <a:srgbClr val="000000"/>
                </a:solidFill>
                <a:latin typeface="Beach"/>
              </a:rPr>
              <a:t>10 am Modern Worship including Communion with service Livestreamed on Facebook and YouTube</a:t>
            </a:r>
          </a:p>
          <a:p>
            <a:pPr eaLnBrk="1" hangingPunct="1"/>
            <a:r>
              <a:rPr lang="en-US" altLang="en-US" sz="1200" u="sng" dirty="0">
                <a:solidFill>
                  <a:srgbClr val="000000"/>
                </a:solidFill>
                <a:latin typeface="Beach"/>
              </a:rPr>
              <a:t>Sunday School/Adult Education</a:t>
            </a:r>
            <a:r>
              <a:rPr lang="en-US" altLang="en-US" sz="1200" dirty="0">
                <a:solidFill>
                  <a:srgbClr val="000000"/>
                </a:solidFill>
                <a:latin typeface="Beach"/>
              </a:rPr>
              <a:t>: 9:15am</a:t>
            </a:r>
          </a:p>
          <a:p>
            <a:pPr eaLnBrk="1" hangingPunct="1"/>
            <a:r>
              <a:rPr lang="en-US" altLang="en-US" sz="1200" u="sng" dirty="0">
                <a:solidFill>
                  <a:srgbClr val="000000"/>
                </a:solidFill>
                <a:latin typeface="Beach"/>
              </a:rPr>
              <a:t>Third Thursday </a:t>
            </a:r>
            <a:r>
              <a:rPr lang="en-US" altLang="en-US" sz="1200" dirty="0">
                <a:solidFill>
                  <a:srgbClr val="000000"/>
                </a:solidFill>
                <a:latin typeface="Beach"/>
              </a:rPr>
              <a:t>Worship: 7:00pm</a:t>
            </a:r>
          </a:p>
          <a:p>
            <a:pPr eaLnBrk="1" hangingPunct="1"/>
            <a:r>
              <a:rPr lang="en-US" altLang="en-US" sz="1200" dirty="0">
                <a:solidFill>
                  <a:srgbClr val="000000"/>
                </a:solidFill>
                <a:latin typeface="Beach"/>
              </a:rPr>
              <a:t>Nursery open during worship service</a:t>
            </a:r>
          </a:p>
          <a:p>
            <a:pPr algn="ctr" eaLnBrk="1" hangingPunct="1"/>
            <a:endParaRPr lang="en-US" altLang="en-US" sz="1000" dirty="0">
              <a:solidFill>
                <a:srgbClr val="000000"/>
              </a:solidFill>
              <a:latin typeface="Beach"/>
            </a:endParaRPr>
          </a:p>
        </p:txBody>
      </p:sp>
      <p:pic>
        <p:nvPicPr>
          <p:cNvPr id="6151" name="Picture 2" descr="http://www.bethlehemtc.org/mainimages/BLC-logo.png">
            <a:extLst>
              <a:ext uri="{FF2B5EF4-FFF2-40B4-BE49-F238E27FC236}">
                <a16:creationId xmlns:a16="http://schemas.microsoft.com/office/drawing/2014/main" id="{DFA1F1D5-A22B-2CDE-5219-AB9A79ADC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966788"/>
            <a:ext cx="288448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Rectangle 9">
            <a:extLst>
              <a:ext uri="{FF2B5EF4-FFF2-40B4-BE49-F238E27FC236}">
                <a16:creationId xmlns:a16="http://schemas.microsoft.com/office/drawing/2014/main" id="{3FFFE18D-4B0B-5319-883F-B9BFBC57787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78500"/>
            <a:ext cx="6273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AutoShape 2" descr="Image result for thanksgiving">
            <a:extLst>
              <a:ext uri="{FF2B5EF4-FFF2-40B4-BE49-F238E27FC236}">
                <a16:creationId xmlns:a16="http://schemas.microsoft.com/office/drawing/2014/main" id="{540C2E8E-63A7-4AF4-C9AC-98004C47813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4" name="AutoShape 2" descr="Inline image 1">
            <a:extLst>
              <a:ext uri="{FF2B5EF4-FFF2-40B4-BE49-F238E27FC236}">
                <a16:creationId xmlns:a16="http://schemas.microsoft.com/office/drawing/2014/main" id="{B42C00B5-BC71-53BC-2A50-DEFF056753F9}"/>
              </a:ext>
            </a:extLst>
          </p:cNvPr>
          <p:cNvSpPr>
            <a:spLocks noChangeAspect="1" noChangeArrowheads="1"/>
          </p:cNvSpPr>
          <p:nvPr/>
        </p:nvSpPr>
        <p:spPr bwMode="auto">
          <a:xfrm>
            <a:off x="155575" y="-1104900"/>
            <a:ext cx="25717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5" name="AutoShape 2" descr="Image result for FALL IMAGES">
            <a:extLst>
              <a:ext uri="{FF2B5EF4-FFF2-40B4-BE49-F238E27FC236}">
                <a16:creationId xmlns:a16="http://schemas.microsoft.com/office/drawing/2014/main" id="{6C98A6E2-720D-1628-4278-F47778260293}"/>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6" name="TextBox 13">
            <a:extLst>
              <a:ext uri="{FF2B5EF4-FFF2-40B4-BE49-F238E27FC236}">
                <a16:creationId xmlns:a16="http://schemas.microsoft.com/office/drawing/2014/main" id="{0A7D5092-D43C-5FF1-B98F-DA2C7F622767}"/>
              </a:ext>
            </a:extLst>
          </p:cNvPr>
          <p:cNvSpPr txBox="1">
            <a:spLocks noChangeArrowheads="1"/>
          </p:cNvSpPr>
          <p:nvPr/>
        </p:nvSpPr>
        <p:spPr bwMode="auto">
          <a:xfrm>
            <a:off x="5661025" y="2405063"/>
            <a:ext cx="1330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7" name="TextBox 1">
            <a:extLst>
              <a:ext uri="{FF2B5EF4-FFF2-40B4-BE49-F238E27FC236}">
                <a16:creationId xmlns:a16="http://schemas.microsoft.com/office/drawing/2014/main" id="{8102E3A9-96AA-73A7-00B4-B8C2FDBBC528}"/>
              </a:ext>
            </a:extLst>
          </p:cNvPr>
          <p:cNvSpPr txBox="1">
            <a:spLocks noChangeArrowheads="1"/>
          </p:cNvSpPr>
          <p:nvPr/>
        </p:nvSpPr>
        <p:spPr bwMode="auto">
          <a:xfrm>
            <a:off x="1667875" y="355174"/>
            <a:ext cx="32624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dirty="0">
                <a:latin typeface="AR BLANCA" pitchFamily="2" charset="0"/>
              </a:rPr>
              <a:t>December 2024</a:t>
            </a:r>
          </a:p>
        </p:txBody>
      </p:sp>
      <p:pic>
        <p:nvPicPr>
          <p:cNvPr id="2" name="Picture 1">
            <a:extLst>
              <a:ext uri="{FF2B5EF4-FFF2-40B4-BE49-F238E27FC236}">
                <a16:creationId xmlns:a16="http://schemas.microsoft.com/office/drawing/2014/main" id="{E7097C3F-FFF9-77C9-370D-CB1A1955FB3B}"/>
              </a:ext>
            </a:extLst>
          </p:cNvPr>
          <p:cNvPicPr>
            <a:picLocks noChangeAspect="1"/>
          </p:cNvPicPr>
          <p:nvPr/>
        </p:nvPicPr>
        <p:blipFill>
          <a:blip r:embed="rId5"/>
          <a:srcRect l="-319" t="18782" b="17572"/>
          <a:stretch/>
        </p:blipFill>
        <p:spPr>
          <a:xfrm>
            <a:off x="3748089" y="981797"/>
            <a:ext cx="2990850" cy="18974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A98067D6-22FE-9FF0-6A8F-8A95D68DC7D2}"/>
              </a:ext>
            </a:extLst>
          </p:cNvPr>
          <p:cNvSpPr>
            <a:spLocks noChangeArrowheads="1"/>
          </p:cNvSpPr>
          <p:nvPr/>
        </p:nvSpPr>
        <p:spPr bwMode="auto">
          <a:xfrm>
            <a:off x="304800" y="96838"/>
            <a:ext cx="6400800" cy="8809037"/>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800" b="1" dirty="0">
                <a:solidFill>
                  <a:srgbClr val="000000"/>
                </a:solidFill>
                <a:latin typeface="Calibri" panose="020F0502020204030204" pitchFamily="34" charset="0"/>
                <a:cs typeface="Times New Roman" panose="02020603050405020304" pitchFamily="18" charset="0"/>
              </a:rPr>
              <a:t>BLC Contacts</a:t>
            </a:r>
          </a:p>
          <a:p>
            <a:pPr algn="ctr" eaLnBrk="1" hangingPunct="1">
              <a:defRPr/>
            </a:pPr>
            <a:endParaRPr lang="en-US" altLang="en-US" sz="2800" b="1" dirty="0">
              <a:solidFill>
                <a:srgbClr val="000000"/>
              </a:solidFill>
              <a:latin typeface="Calibri" panose="020F0502020204030204" pitchFamily="34" charset="0"/>
              <a:cs typeface="Times New Roman" panose="02020603050405020304" pitchFamily="18" charset="0"/>
            </a:endParaRPr>
          </a:p>
          <a:p>
            <a:pPr eaLnBrk="1" hangingPunct="1">
              <a:defRPr/>
            </a:pPr>
            <a:r>
              <a:rPr lang="en-US" altLang="en-US" sz="1200" b="1" u="sng" dirty="0">
                <a:solidFill>
                  <a:srgbClr val="000000"/>
                </a:solidFill>
                <a:latin typeface="Calibri" panose="020F0502020204030204" pitchFamily="34" charset="0"/>
                <a:cs typeface="Times New Roman" panose="02020603050405020304" pitchFamily="18" charset="0"/>
              </a:rPr>
              <a:t>Church Office</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Pastor Paul Busekist		</a:t>
            </a:r>
            <a:r>
              <a:rPr lang="en-US" altLang="en-US" sz="1200" u="sng" dirty="0">
                <a:solidFill>
                  <a:srgbClr val="000000"/>
                </a:solidFill>
                <a:latin typeface="Calibri" panose="020F0502020204030204" pitchFamily="34" charset="0"/>
                <a:cs typeface="Times New Roman" panose="02020603050405020304" pitchFamily="18" charset="0"/>
                <a:hlinkClick r:id="rId2"/>
              </a:rPr>
              <a:t>paul.busekist@bethlehemtc.org</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Admin. Asst., Barbara Oster		</a:t>
            </a:r>
            <a:r>
              <a:rPr lang="en-US" altLang="en-US" sz="1200" u="sng" dirty="0">
                <a:solidFill>
                  <a:srgbClr val="0000FF"/>
                </a:solidFill>
                <a:latin typeface="Calibri" panose="020F0502020204030204" pitchFamily="34" charset="0"/>
                <a:cs typeface="Times New Roman" panose="02020603050405020304" pitchFamily="18" charset="0"/>
                <a:hlinkClick r:id="rId3"/>
              </a:rPr>
              <a:t>admin@bethlehemtc.org</a:t>
            </a:r>
            <a:r>
              <a:rPr lang="en-US" altLang="en-US" sz="1200" dirty="0">
                <a:solidFill>
                  <a:srgbClr val="0000FF"/>
                </a:solidFill>
                <a:latin typeface="Calibri" panose="020F0502020204030204" pitchFamily="34" charset="0"/>
                <a:cs typeface="Times New Roman" panose="02020603050405020304" pitchFamily="18" charset="0"/>
              </a:rPr>
              <a:t>		</a:t>
            </a:r>
            <a:endParaRPr lang="en-US" altLang="en-US" sz="1200"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Bookkeeper, Phil  Anderson                              </a:t>
            </a:r>
            <a:r>
              <a:rPr lang="en-US" altLang="en-US" sz="1200" u="sng" dirty="0">
                <a:solidFill>
                  <a:srgbClr val="000000"/>
                </a:solidFill>
                <a:latin typeface="Calibri" panose="020F0502020204030204" pitchFamily="34" charset="0"/>
                <a:cs typeface="Times New Roman" panose="02020603050405020304" pitchFamily="18" charset="0"/>
                <a:hlinkClick r:id="rId4"/>
              </a:rPr>
              <a:t>bookkeeper@bethlehemtc.org</a:t>
            </a:r>
            <a:r>
              <a:rPr lang="en-US" altLang="en-US" sz="1200" u="sng" dirty="0">
                <a:solidFill>
                  <a:srgbClr val="000000"/>
                </a:solidFill>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Tony </a:t>
            </a:r>
            <a:r>
              <a:rPr lang="en-US" altLang="en-US" sz="1200" dirty="0" err="1">
                <a:solidFill>
                  <a:srgbClr val="000000"/>
                </a:solidFill>
                <a:latin typeface="Calibri" panose="020F0502020204030204" pitchFamily="34" charset="0"/>
                <a:cs typeface="Times New Roman" panose="02020603050405020304" pitchFamily="18" charset="0"/>
              </a:rPr>
              <a:t>Bero</a:t>
            </a:r>
            <a:r>
              <a:rPr lang="en-US" altLang="en-US" sz="1200" dirty="0">
                <a:solidFill>
                  <a:srgbClr val="000000"/>
                </a:solidFill>
                <a:latin typeface="Calibri" panose="020F0502020204030204" pitchFamily="34" charset="0"/>
                <a:cs typeface="Times New Roman" panose="02020603050405020304" pitchFamily="18" charset="0"/>
              </a:rPr>
              <a:t>, Music Director		</a:t>
            </a:r>
            <a:r>
              <a:rPr lang="en-US" altLang="en-US" sz="1200" dirty="0">
                <a:solidFill>
                  <a:srgbClr val="000000"/>
                </a:solidFill>
                <a:latin typeface="Calibri" panose="020F0502020204030204" pitchFamily="34" charset="0"/>
                <a:cs typeface="Times New Roman" panose="02020603050405020304" pitchFamily="18" charset="0"/>
                <a:hlinkClick r:id="rId5"/>
              </a:rPr>
              <a:t>bero.tony@gmail.com</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latin typeface="Calibri" panose="020F0502020204030204" pitchFamily="34" charset="0"/>
                <a:cs typeface="Times New Roman" panose="02020603050405020304" pitchFamily="18" charset="0"/>
              </a:rPr>
              <a:t>Alanna </a:t>
            </a:r>
            <a:r>
              <a:rPr lang="en-US" altLang="en-US" sz="1200" dirty="0" err="1">
                <a:latin typeface="Calibri" panose="020F0502020204030204" pitchFamily="34" charset="0"/>
                <a:cs typeface="Times New Roman" panose="02020603050405020304" pitchFamily="18" charset="0"/>
              </a:rPr>
              <a:t>Steffunick</a:t>
            </a:r>
            <a:r>
              <a:rPr lang="en-US" altLang="en-US" sz="1200" dirty="0">
                <a:latin typeface="Calibri" panose="020F0502020204030204" pitchFamily="34" charset="0"/>
                <a:cs typeface="Times New Roman" panose="02020603050405020304" pitchFamily="18" charset="0"/>
              </a:rPr>
              <a:t>, Ministry Coordinator	</a:t>
            </a:r>
            <a:r>
              <a:rPr lang="en-US" altLang="en-US" sz="1200" dirty="0">
                <a:latin typeface="Calibri" panose="020F0502020204030204" pitchFamily="34" charset="0"/>
                <a:cs typeface="Times New Roman" panose="02020603050405020304" pitchFamily="18" charset="0"/>
                <a:hlinkClick r:id="rId6"/>
              </a:rPr>
              <a:t>Alanna.Steffunick@bethlehemtc.org</a:t>
            </a:r>
            <a:r>
              <a:rPr lang="en-US" altLang="en-US" sz="1200" dirty="0">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Website                                                                </a:t>
            </a:r>
            <a:r>
              <a:rPr lang="en-US" altLang="en-US" sz="1200" dirty="0">
                <a:solidFill>
                  <a:srgbClr val="000000"/>
                </a:solidFill>
                <a:latin typeface="Calibri" panose="020F0502020204030204" pitchFamily="34" charset="0"/>
                <a:cs typeface="Times New Roman" panose="02020603050405020304" pitchFamily="18" charset="0"/>
                <a:hlinkClick r:id="rId7"/>
              </a:rPr>
              <a:t>www.bethlehemtc.org</a:t>
            </a: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b="1" u="sng" dirty="0">
                <a:solidFill>
                  <a:srgbClr val="000000"/>
                </a:solidFill>
                <a:latin typeface="Calibri" panose="020F0502020204030204" pitchFamily="34" charset="0"/>
                <a:cs typeface="Times New Roman" panose="02020603050405020304" pitchFamily="18" charset="0"/>
              </a:rPr>
              <a:t>Church Council</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Cindy Monroe, President		</a:t>
            </a:r>
            <a:r>
              <a:rPr lang="en-US" altLang="en-US" sz="1200" dirty="0">
                <a:solidFill>
                  <a:srgbClr val="000000"/>
                </a:solidFill>
                <a:latin typeface="Calibri" panose="020F0502020204030204" pitchFamily="34" charset="0"/>
                <a:cs typeface="Times New Roman" panose="02020603050405020304" pitchFamily="18" charset="0"/>
                <a:hlinkClick r:id="rId8"/>
              </a:rPr>
              <a:t>president.council@bethlehemtc.org</a:t>
            </a: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Gail Goldsmith, Vice President	</a:t>
            </a:r>
            <a:r>
              <a:rPr lang="en-US" altLang="en-US" sz="1200" dirty="0">
                <a:solidFill>
                  <a:srgbClr val="000000"/>
                </a:solidFill>
                <a:latin typeface="Calibri" panose="020F0502020204030204" pitchFamily="34" charset="0"/>
                <a:cs typeface="Times New Roman" panose="02020603050405020304" pitchFamily="18" charset="0"/>
                <a:hlinkClick r:id="rId9"/>
              </a:rPr>
              <a:t>vicepresident.council@bethlehemtc.org</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Paul Wiemerslage, Secretary		</a:t>
            </a:r>
            <a:r>
              <a:rPr lang="en-US" altLang="en-US" sz="1200" dirty="0">
                <a:latin typeface="Calibri" panose="020F0502020204030204" pitchFamily="34" charset="0"/>
                <a:cs typeface="Times New Roman" panose="02020603050405020304" pitchFamily="18" charset="0"/>
                <a:hlinkClick r:id="rId10"/>
              </a:rPr>
              <a:t>secretary.council@bethlehemtc.org</a:t>
            </a:r>
            <a:r>
              <a:rPr lang="en-US" altLang="en-US" sz="1200" dirty="0">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Dave </a:t>
            </a:r>
            <a:r>
              <a:rPr lang="en-US" altLang="en-US" sz="1200" dirty="0" err="1">
                <a:solidFill>
                  <a:srgbClr val="000000"/>
                </a:solidFill>
                <a:latin typeface="Calibri" panose="020F0502020204030204" pitchFamily="34" charset="0"/>
                <a:cs typeface="Times New Roman" panose="02020603050405020304" pitchFamily="18" charset="0"/>
              </a:rPr>
              <a:t>Peppler</a:t>
            </a:r>
            <a:r>
              <a:rPr lang="en-US" altLang="en-US" sz="1200" dirty="0">
                <a:solidFill>
                  <a:srgbClr val="000000"/>
                </a:solidFill>
                <a:latin typeface="Calibri" panose="020F0502020204030204" pitchFamily="34" charset="0"/>
                <a:cs typeface="Times New Roman" panose="02020603050405020304" pitchFamily="18" charset="0"/>
              </a:rPr>
              <a:t>, Treasurer		</a:t>
            </a:r>
            <a:r>
              <a:rPr lang="en-US" altLang="en-US" sz="1200" u="sng" dirty="0">
                <a:solidFill>
                  <a:srgbClr val="000000"/>
                </a:solidFill>
                <a:latin typeface="Calibri" panose="020F0502020204030204" pitchFamily="34" charset="0"/>
                <a:cs typeface="Times New Roman" panose="02020603050405020304" pitchFamily="18" charset="0"/>
                <a:hlinkClick r:id="rId11"/>
              </a:rPr>
              <a:t>treasurer.council@bethlehemtc.org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Jim Monroe, Financial Sec.                      	</a:t>
            </a:r>
            <a:r>
              <a:rPr lang="en-US" altLang="en-US" sz="1200" u="sng" dirty="0">
                <a:solidFill>
                  <a:schemeClr val="accent5">
                    <a:lumMod val="50000"/>
                  </a:schemeClr>
                </a:solidFill>
                <a:latin typeface="Calibri" panose="020F0502020204030204" pitchFamily="34" charset="0"/>
                <a:cs typeface="Times New Roman" panose="02020603050405020304" pitchFamily="18" charset="0"/>
              </a:rPr>
              <a:t>financial</a:t>
            </a:r>
            <a:r>
              <a:rPr lang="en-US" altLang="en-US" sz="1200" u="sng" dirty="0">
                <a:solidFill>
                  <a:schemeClr val="accent5">
                    <a:lumMod val="75000"/>
                  </a:schemeClr>
                </a:solidFill>
                <a:latin typeface="Calibri" panose="020F0502020204030204" pitchFamily="34" charset="0"/>
                <a:cs typeface="Times New Roman" panose="02020603050405020304" pitchFamily="18" charset="0"/>
              </a:rPr>
              <a:t>s</a:t>
            </a:r>
            <a:r>
              <a:rPr lang="en-US" altLang="en-US" sz="1200" dirty="0">
                <a:solidFill>
                  <a:srgbClr val="000000"/>
                </a:solidFill>
                <a:latin typeface="Calibri" panose="020F0502020204030204" pitchFamily="34" charset="0"/>
                <a:cs typeface="Times New Roman" panose="02020603050405020304" pitchFamily="18" charset="0"/>
                <a:hlinkClick r:id="rId12"/>
              </a:rPr>
              <a:t>ecretary.council@bethlehemtc.org</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Peggy Burns, Christian Care Giving	</a:t>
            </a:r>
            <a:r>
              <a:rPr lang="en-US" altLang="en-US" sz="1200" u="sng" dirty="0">
                <a:solidFill>
                  <a:srgbClr val="000000"/>
                </a:solidFill>
                <a:latin typeface="Calibri" panose="020F0502020204030204" pitchFamily="34" charset="0"/>
                <a:cs typeface="Times New Roman" panose="02020603050405020304" pitchFamily="18" charset="0"/>
                <a:hlinkClick r:id="rId13"/>
              </a:rPr>
              <a:t>christiancaregiving.committee@bethlehemtc.org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Tina Dohm, Christian Ed.		</a:t>
            </a:r>
            <a:r>
              <a:rPr lang="en-US" altLang="en-US" sz="1200" u="sng" dirty="0">
                <a:solidFill>
                  <a:srgbClr val="000000"/>
                </a:solidFill>
                <a:latin typeface="Calibri" panose="020F0502020204030204" pitchFamily="34" charset="0"/>
                <a:cs typeface="Times New Roman" panose="02020603050405020304" pitchFamily="18" charset="0"/>
                <a:hlinkClick r:id="rId14"/>
              </a:rPr>
              <a:t>christianeducation.committee@bethlehemtc.org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Gail Goldsmith, Fellowship		</a:t>
            </a:r>
            <a:r>
              <a:rPr lang="en-US" altLang="en-US" sz="1200" dirty="0">
                <a:solidFill>
                  <a:srgbClr val="000000"/>
                </a:solidFill>
                <a:latin typeface="Calibri" panose="020F0502020204030204" pitchFamily="34" charset="0"/>
                <a:cs typeface="Times New Roman" panose="02020603050405020304" pitchFamily="18" charset="0"/>
                <a:hlinkClick r:id="rId15"/>
              </a:rPr>
              <a:t>fellowship.committee@bethlehemtc.org</a:t>
            </a:r>
            <a:endParaRPr lang="en-US" altLang="en-US" sz="1200"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Cindy Monroe, Membership/Evangelism	</a:t>
            </a:r>
            <a:r>
              <a:rPr lang="en-US" altLang="en-US" sz="1200" u="sng" dirty="0">
                <a:solidFill>
                  <a:srgbClr val="000000"/>
                </a:solidFill>
                <a:latin typeface="Calibri" panose="020F0502020204030204" pitchFamily="34" charset="0"/>
                <a:cs typeface="Times New Roman" panose="02020603050405020304" pitchFamily="18" charset="0"/>
                <a:hlinkClick r:id="rId16"/>
              </a:rPr>
              <a:t>membershipevangelism.committee@bethlehemtc.org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Doug Cunningham, Property 	</a:t>
            </a:r>
            <a:r>
              <a:rPr lang="en-US" altLang="en-US" sz="1200">
                <a:solidFill>
                  <a:srgbClr val="000000"/>
                </a:solidFill>
                <a:latin typeface="Calibri" panose="020F0502020204030204" pitchFamily="34" charset="0"/>
                <a:cs typeface="Times New Roman" panose="02020603050405020304" pitchFamily="18" charset="0"/>
              </a:rPr>
              <a:t>	</a:t>
            </a:r>
            <a:r>
              <a:rPr lang="en-US" altLang="en-US" sz="1200" u="sng">
                <a:solidFill>
                  <a:srgbClr val="000000"/>
                </a:solidFill>
                <a:latin typeface="Calibri" panose="020F0502020204030204" pitchFamily="34" charset="0"/>
                <a:cs typeface="Times New Roman" panose="02020603050405020304" pitchFamily="18" charset="0"/>
                <a:hlinkClick r:id="rId17"/>
              </a:rPr>
              <a:t>property</a:t>
            </a:r>
            <a:r>
              <a:rPr lang="en-US" altLang="en-US" sz="1200" u="sng" dirty="0">
                <a:solidFill>
                  <a:srgbClr val="000000"/>
                </a:solidFill>
                <a:latin typeface="Calibri" panose="020F0502020204030204" pitchFamily="34" charset="0"/>
                <a:cs typeface="Times New Roman" panose="02020603050405020304" pitchFamily="18" charset="0"/>
                <a:hlinkClick r:id="rId17"/>
              </a:rPr>
              <a:t>.committee@bethlehemtc.org</a:t>
            </a:r>
            <a:endParaRPr lang="en-US" altLang="en-US" sz="1200" u="sng"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Maureen Bauer, Personnel		</a:t>
            </a:r>
            <a:r>
              <a:rPr lang="en-US" altLang="en-US" sz="1200" dirty="0">
                <a:solidFill>
                  <a:srgbClr val="000000"/>
                </a:solidFill>
                <a:latin typeface="Calibri" panose="020F0502020204030204" pitchFamily="34" charset="0"/>
                <a:cs typeface="Times New Roman" panose="02020603050405020304" pitchFamily="18" charset="0"/>
                <a:hlinkClick r:id="rId18"/>
              </a:rPr>
              <a:t>personnel.committee@bethlehemtc.org</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Jana Rockne, Safety &amp; Security</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Scott Farley, Stewardship		</a:t>
            </a:r>
            <a:r>
              <a:rPr lang="en-US" altLang="en-US" sz="1200" u="sng" dirty="0">
                <a:solidFill>
                  <a:srgbClr val="000000"/>
                </a:solidFill>
                <a:latin typeface="Calibri" panose="020F0502020204030204" pitchFamily="34" charset="0"/>
                <a:cs typeface="Times New Roman" panose="02020603050405020304" pitchFamily="18" charset="0"/>
                <a:hlinkClick r:id="rId19"/>
              </a:rPr>
              <a:t>stewardship.committee@bethlehemtc.org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Denice Bossardet, Worship and Music	</a:t>
            </a:r>
            <a:r>
              <a:rPr lang="en-US" altLang="en-US" sz="1200" u="sng" dirty="0">
                <a:solidFill>
                  <a:srgbClr val="000000"/>
                </a:solidFill>
                <a:latin typeface="Calibri" panose="020F0502020204030204" pitchFamily="34" charset="0"/>
                <a:cs typeface="Times New Roman" panose="02020603050405020304" pitchFamily="18" charset="0"/>
                <a:hlinkClick r:id="rId20"/>
              </a:rPr>
              <a:t>worshipmusic.committee@bethlehemtc.org</a:t>
            </a:r>
            <a:r>
              <a:rPr lang="en-US" altLang="en-US" sz="1200" u="sng" dirty="0">
                <a:solidFill>
                  <a:srgbClr val="000000"/>
                </a:solidFill>
                <a:latin typeface="Calibri" panose="020F0502020204030204" pitchFamily="34" charset="0"/>
                <a:cs typeface="Times New Roman" panose="02020603050405020304" pitchFamily="18" charset="0"/>
              </a:rPr>
              <a:t> </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Tina Dohm,  Youth/Y2A		</a:t>
            </a:r>
            <a:r>
              <a:rPr lang="en-US" altLang="en-US" sz="1200" u="sng" dirty="0">
                <a:solidFill>
                  <a:srgbClr val="000000"/>
                </a:solidFill>
                <a:latin typeface="Calibri" panose="020F0502020204030204" pitchFamily="34" charset="0"/>
                <a:cs typeface="Times New Roman" panose="02020603050405020304" pitchFamily="18" charset="0"/>
                <a:hlinkClick r:id="rId21"/>
              </a:rPr>
              <a:t>youth.committee@bethlehemtc.org</a:t>
            </a:r>
            <a:endParaRPr lang="en-US" altLang="en-US" sz="1200" u="sng"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Pastor Paul </a:t>
            </a:r>
            <a:r>
              <a:rPr lang="en-US" altLang="en-US" sz="1200" dirty="0" err="1">
                <a:solidFill>
                  <a:srgbClr val="000000"/>
                </a:solidFill>
                <a:latin typeface="Calibri" panose="020F0502020204030204" pitchFamily="34" charset="0"/>
                <a:cs typeface="Times New Roman" panose="02020603050405020304" pitchFamily="18" charset="0"/>
              </a:rPr>
              <a:t>Busekist</a:t>
            </a:r>
            <a:r>
              <a:rPr lang="en-US" altLang="en-US" sz="1200" dirty="0">
                <a:solidFill>
                  <a:srgbClr val="000000"/>
                </a:solidFill>
                <a:latin typeface="Calibri" panose="020F0502020204030204" pitchFamily="34" charset="0"/>
                <a:cs typeface="Times New Roman" panose="02020603050405020304" pitchFamily="18" charset="0"/>
              </a:rPr>
              <a:t>		</a:t>
            </a:r>
            <a:r>
              <a:rPr lang="en-US" altLang="en-US" sz="1200" dirty="0">
                <a:solidFill>
                  <a:srgbClr val="000000"/>
                </a:solidFill>
                <a:latin typeface="Calibri" panose="020F0502020204030204" pitchFamily="34" charset="0"/>
                <a:cs typeface="Times New Roman" panose="02020603050405020304" pitchFamily="18" charset="0"/>
                <a:hlinkClick r:id="rId2"/>
              </a:rPr>
              <a:t>paul.busekist@bethlehemtc.org</a:t>
            </a: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If you have an interest in serving on any of the above Committees,</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Please contact the Committee Chairperson(s).</a:t>
            </a:r>
            <a:endParaRPr lang="en-US"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36ADA4-B9EC-8A0C-8A8E-72BFB2984AF7}"/>
              </a:ext>
            </a:extLst>
          </p:cNvPr>
          <p:cNvPicPr>
            <a:picLocks noChangeAspect="1"/>
          </p:cNvPicPr>
          <p:nvPr/>
        </p:nvPicPr>
        <p:blipFill>
          <a:blip r:embed="rId2"/>
          <a:stretch>
            <a:fillRect/>
          </a:stretch>
        </p:blipFill>
        <p:spPr>
          <a:xfrm>
            <a:off x="0" y="92756"/>
            <a:ext cx="6858000" cy="8958487"/>
          </a:xfrm>
          <a:prstGeom prst="rect">
            <a:avLst/>
          </a:prstGeom>
        </p:spPr>
      </p:pic>
    </p:spTree>
    <p:extLst>
      <p:ext uri="{BB962C8B-B14F-4D97-AF65-F5344CB8AC3E}">
        <p14:creationId xmlns:p14="http://schemas.microsoft.com/office/powerpoint/2010/main" val="324703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3424D193-BF4C-FDD1-EBBF-62F56F39C14B}"/>
              </a:ext>
            </a:extLst>
          </p:cNvPr>
          <p:cNvSpPr txBox="1">
            <a:spLocks noChangeArrowheads="1"/>
          </p:cNvSpPr>
          <p:nvPr/>
        </p:nvSpPr>
        <p:spPr bwMode="auto">
          <a:xfrm flipH="1" flipV="1">
            <a:off x="1295400" y="8205788"/>
            <a:ext cx="56070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solidFill>
                  <a:srgbClr val="000000"/>
                </a:solidFill>
              </a:rPr>
              <a:t>Bethlehem Lutheran Church (ELCA)</a:t>
            </a:r>
          </a:p>
          <a:p>
            <a:r>
              <a:rPr lang="en-US" altLang="en-US" sz="1100">
                <a:solidFill>
                  <a:srgbClr val="000000"/>
                </a:solidFill>
              </a:rPr>
              <a:t>1050 Peninsula Drive</a:t>
            </a:r>
          </a:p>
          <a:p>
            <a:r>
              <a:rPr lang="en-US" altLang="en-US" sz="1100">
                <a:solidFill>
                  <a:srgbClr val="000000"/>
                </a:solidFill>
              </a:rPr>
              <a:t>Traverse City, MI 49686</a:t>
            </a:r>
          </a:p>
          <a:p>
            <a:r>
              <a:rPr lang="en-US" altLang="en-US" sz="1100">
                <a:solidFill>
                  <a:srgbClr val="000000"/>
                </a:solidFill>
                <a:hlinkClick r:id="rId2"/>
              </a:rPr>
              <a:t>www.bethlehemtc.org</a:t>
            </a:r>
            <a:endParaRPr lang="en-US" altLang="en-US" sz="1100">
              <a:solidFill>
                <a:srgbClr val="000000"/>
              </a:solidFill>
            </a:endParaRPr>
          </a:p>
          <a:p>
            <a:r>
              <a:rPr lang="en-US" altLang="en-US" sz="1100">
                <a:solidFill>
                  <a:srgbClr val="000000"/>
                </a:solidFill>
              </a:rPr>
              <a:t>231.947.9880</a:t>
            </a:r>
          </a:p>
        </p:txBody>
      </p:sp>
      <p:pic>
        <p:nvPicPr>
          <p:cNvPr id="24579" name="Picture 3" descr="A picture containing object, clock&#10;&#10;Description automatically generated">
            <a:extLst>
              <a:ext uri="{FF2B5EF4-FFF2-40B4-BE49-F238E27FC236}">
                <a16:creationId xmlns:a16="http://schemas.microsoft.com/office/drawing/2014/main" id="{939FA70A-F173-019F-FE47-B1F124D19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51" t="8066"/>
          <a:stretch>
            <a:fillRect/>
          </a:stretch>
        </p:blipFill>
        <p:spPr bwMode="auto">
          <a:xfrm>
            <a:off x="6207125" y="7361238"/>
            <a:ext cx="6508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2" name="TextBox 1">
            <a:extLst>
              <a:ext uri="{FF2B5EF4-FFF2-40B4-BE49-F238E27FC236}">
                <a16:creationId xmlns:a16="http://schemas.microsoft.com/office/drawing/2014/main" id="{96A225D6-F914-6BF1-0D4A-0D89E6D07843}"/>
              </a:ext>
            </a:extLst>
          </p:cNvPr>
          <p:cNvSpPr txBox="1"/>
          <p:nvPr/>
        </p:nvSpPr>
        <p:spPr>
          <a:xfrm>
            <a:off x="76200" y="-2689"/>
            <a:ext cx="6324600" cy="4185761"/>
          </a:xfrm>
          <a:prstGeom prst="rect">
            <a:avLst/>
          </a:prstGeom>
          <a:noFill/>
        </p:spPr>
        <p:txBody>
          <a:bodyPr wrap="square" rtlCol="0">
            <a:spAutoFit/>
          </a:bodyPr>
          <a:lstStyle/>
          <a:p>
            <a:pPr algn="ctr"/>
            <a:r>
              <a:rPr lang="en-US" sz="1400" b="1" dirty="0">
                <a:latin typeface="Ink Free" panose="03080402000500000000" pitchFamily="66" charset="0"/>
              </a:rPr>
              <a:t>Lots of cool information inside</a:t>
            </a:r>
          </a:p>
          <a:p>
            <a:pPr algn="ctr"/>
            <a:r>
              <a:rPr lang="en-US" sz="1200" b="1" dirty="0" err="1">
                <a:latin typeface="Ink Free" panose="03080402000500000000" pitchFamily="66" charset="0"/>
              </a:rPr>
              <a:t>Pr</a:t>
            </a:r>
            <a:r>
              <a:rPr lang="en-US" sz="1200" b="1" dirty="0">
                <a:latin typeface="Ink Free" panose="03080402000500000000" pitchFamily="66" charset="0"/>
              </a:rPr>
              <a:t> Paul’s Page</a:t>
            </a:r>
          </a:p>
          <a:p>
            <a:pPr algn="ctr"/>
            <a:r>
              <a:rPr lang="en-US" sz="1200" b="1" dirty="0">
                <a:latin typeface="Ink Free" panose="03080402000500000000" pitchFamily="66" charset="0"/>
              </a:rPr>
              <a:t>Council President’s notes</a:t>
            </a:r>
          </a:p>
          <a:p>
            <a:pPr algn="ctr"/>
            <a:r>
              <a:rPr lang="en-US" sz="1200" b="1" dirty="0">
                <a:latin typeface="Ink Free" panose="03080402000500000000" pitchFamily="66" charset="0"/>
              </a:rPr>
              <a:t>Council officers and committee liaisons</a:t>
            </a:r>
          </a:p>
          <a:p>
            <a:pPr algn="ctr"/>
            <a:r>
              <a:rPr lang="en-US" sz="1200" b="1" dirty="0">
                <a:latin typeface="Ink Free" panose="03080402000500000000" pitchFamily="66" charset="0"/>
              </a:rPr>
              <a:t>Visioning team news </a:t>
            </a:r>
          </a:p>
          <a:p>
            <a:pPr algn="ctr"/>
            <a:r>
              <a:rPr lang="en-US" sz="1200" b="1" dirty="0">
                <a:latin typeface="Ink Free" panose="03080402000500000000" pitchFamily="66" charset="0"/>
              </a:rPr>
              <a:t>Choir News</a:t>
            </a:r>
          </a:p>
          <a:p>
            <a:pPr algn="ctr"/>
            <a:r>
              <a:rPr lang="en-US" sz="1200" b="1" dirty="0">
                <a:latin typeface="Ink Free" panose="03080402000500000000" pitchFamily="66" charset="0"/>
              </a:rPr>
              <a:t>Safe Harbor</a:t>
            </a:r>
          </a:p>
          <a:p>
            <a:pPr algn="ctr"/>
            <a:r>
              <a:rPr lang="en-US" sz="1200" b="1" dirty="0">
                <a:latin typeface="Ink Free" panose="03080402000500000000" pitchFamily="66" charset="0"/>
              </a:rPr>
              <a:t>Christmas Caroling</a:t>
            </a:r>
          </a:p>
          <a:p>
            <a:pPr algn="ctr"/>
            <a:r>
              <a:rPr lang="en-US" sz="1200" b="1" dirty="0">
                <a:latin typeface="Ink Free" panose="03080402000500000000" pitchFamily="66" charset="0"/>
              </a:rPr>
              <a:t>WELCA Christmas Tea</a:t>
            </a:r>
          </a:p>
          <a:p>
            <a:pPr algn="ctr"/>
            <a:r>
              <a:rPr lang="en-US" sz="1200" b="1" dirty="0">
                <a:latin typeface="Ink Free" panose="03080402000500000000" pitchFamily="66" charset="0"/>
              </a:rPr>
              <a:t>Book Club changes </a:t>
            </a:r>
          </a:p>
          <a:p>
            <a:pPr algn="ctr"/>
            <a:r>
              <a:rPr lang="en-US" sz="1200" b="1" dirty="0">
                <a:latin typeface="Ink Free" panose="03080402000500000000" pitchFamily="66" charset="0"/>
              </a:rPr>
              <a:t>XYZ News </a:t>
            </a:r>
          </a:p>
          <a:p>
            <a:pPr algn="ctr"/>
            <a:r>
              <a:rPr lang="en-US" sz="1200" b="1" dirty="0">
                <a:latin typeface="Ink Free" panose="03080402000500000000" pitchFamily="66" charset="0"/>
              </a:rPr>
              <a:t>Advent Meals</a:t>
            </a:r>
          </a:p>
          <a:p>
            <a:pPr algn="ctr"/>
            <a:r>
              <a:rPr lang="en-US" sz="1200" b="1" dirty="0">
                <a:latin typeface="Ink Free" panose="03080402000500000000" pitchFamily="66" charset="0"/>
              </a:rPr>
              <a:t>Advent and Christmas services</a:t>
            </a:r>
          </a:p>
          <a:p>
            <a:pPr algn="ctr"/>
            <a:r>
              <a:rPr lang="en-US" sz="1200" b="1" dirty="0">
                <a:latin typeface="Ink Free" panose="03080402000500000000" pitchFamily="66" charset="0"/>
              </a:rPr>
              <a:t>Third Thursday / </a:t>
            </a:r>
            <a:r>
              <a:rPr lang="en-US" sz="1200" b="1">
                <a:latin typeface="Ink Free" panose="03080402000500000000" pitchFamily="66" charset="0"/>
              </a:rPr>
              <a:t>Blue Christmas</a:t>
            </a:r>
            <a:endParaRPr lang="en-US" sz="1200" b="1" dirty="0">
              <a:latin typeface="Ink Free" panose="03080402000500000000" pitchFamily="66" charset="0"/>
            </a:endParaRPr>
          </a:p>
          <a:p>
            <a:pPr algn="ctr"/>
            <a:r>
              <a:rPr lang="en-US" sz="1200" b="1" dirty="0">
                <a:latin typeface="Ink Free" panose="03080402000500000000" pitchFamily="66" charset="0"/>
              </a:rPr>
              <a:t>Upcoming Annual Budget meeting </a:t>
            </a:r>
          </a:p>
          <a:p>
            <a:pPr algn="ctr"/>
            <a:r>
              <a:rPr lang="en-US" sz="1200" b="1" dirty="0">
                <a:latin typeface="Ink Free" panose="03080402000500000000" pitchFamily="66" charset="0"/>
              </a:rPr>
              <a:t>Chair Yoga </a:t>
            </a:r>
          </a:p>
          <a:p>
            <a:pPr algn="ctr"/>
            <a:r>
              <a:rPr lang="en-US" sz="1200" b="1" dirty="0">
                <a:latin typeface="Ink Free" panose="03080402000500000000" pitchFamily="66" charset="0"/>
              </a:rPr>
              <a:t>Notes from Alanna</a:t>
            </a:r>
          </a:p>
          <a:p>
            <a:pPr algn="ctr"/>
            <a:r>
              <a:rPr lang="en-US" sz="1200" b="1" dirty="0">
                <a:latin typeface="Ink Free" panose="03080402000500000000" pitchFamily="66" charset="0"/>
              </a:rPr>
              <a:t>Christian Education News</a:t>
            </a:r>
          </a:p>
          <a:p>
            <a:pPr algn="ctr"/>
            <a:r>
              <a:rPr lang="en-US" sz="1200" b="1" dirty="0">
                <a:latin typeface="Ink Free" panose="03080402000500000000" pitchFamily="66" charset="0"/>
              </a:rPr>
              <a:t>Financial News</a:t>
            </a:r>
          </a:p>
          <a:p>
            <a:pPr algn="ctr"/>
            <a:r>
              <a:rPr lang="en-US" sz="1200" b="1" dirty="0">
                <a:latin typeface="Ink Free" panose="03080402000500000000" pitchFamily="66" charset="0"/>
              </a:rPr>
              <a:t>ELCA Global Links</a:t>
            </a:r>
          </a:p>
          <a:p>
            <a:pPr algn="ctr"/>
            <a:r>
              <a:rPr lang="en-US" sz="1200" b="1" dirty="0">
                <a:latin typeface="Ink Free" panose="03080402000500000000" pitchFamily="66" charset="0"/>
              </a:rPr>
              <a:t>Women of Bethlehem 2024</a:t>
            </a:r>
          </a:p>
          <a:p>
            <a:pPr algn="ctr"/>
            <a:r>
              <a:rPr lang="en-US" sz="1200" b="1" dirty="0">
                <a:latin typeface="Ink Free" panose="03080402000500000000" pitchFamily="66" charset="0"/>
              </a:rPr>
              <a:t>The Power of Prayer</a:t>
            </a:r>
            <a:endParaRPr lang="en-US" sz="1400" b="1" dirty="0">
              <a:latin typeface="Ink Free" panose="03080402000500000000"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8FA7A7F1-C539-FC96-1EA5-8CAB5C1275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152400"/>
            <a:ext cx="81485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a:extLst>
              <a:ext uri="{FF2B5EF4-FFF2-40B4-BE49-F238E27FC236}">
                <a16:creationId xmlns:a16="http://schemas.microsoft.com/office/drawing/2014/main" id="{64EB83E9-B973-2FE3-7334-524F91E63A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1908" y="166688"/>
            <a:ext cx="64495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956A4AD-4FEE-5677-8116-39854831A5E3}"/>
              </a:ext>
            </a:extLst>
          </p:cNvPr>
          <p:cNvSpPr txBox="1"/>
          <p:nvPr/>
        </p:nvSpPr>
        <p:spPr>
          <a:xfrm>
            <a:off x="48492" y="6477000"/>
            <a:ext cx="6761015" cy="2585323"/>
          </a:xfrm>
          <a:prstGeom prst="rect">
            <a:avLst/>
          </a:prstGeom>
          <a:noFill/>
          <a:ln>
            <a:solidFill>
              <a:schemeClr val="accent1"/>
            </a:solidFill>
          </a:ln>
        </p:spPr>
        <p:txBody>
          <a:bodyPr wrap="square" rtlCol="0">
            <a:spAutoFit/>
          </a:bodyPr>
          <a:lstStyle/>
          <a:p>
            <a:r>
              <a:rPr lang="en-US" sz="1200" b="1" dirty="0"/>
              <a:t>PROSE FROM THE PREZ:</a:t>
            </a:r>
            <a:endParaRPr lang="en-US" sz="1000" dirty="0"/>
          </a:p>
          <a:p>
            <a:r>
              <a:rPr lang="en-US" sz="1000" dirty="0"/>
              <a:t>Jim and I were sad that we missed two wonderful events at BLC this past month:  the Arts and Crafts Fair and the Fundraiser Breakfast for hurricane relief.  We are so glad that both were a resounding success.  We enjoyed seeing the Facebook photos….it was the next best thing to being there.  Thanks to all who were involved in one or both of these amazing activities.</a:t>
            </a:r>
          </a:p>
          <a:p>
            <a:r>
              <a:rPr lang="en-US" sz="1000" dirty="0"/>
              <a:t>And in the continued spirit of “Thanksgiving” we now have the opportunity to extend an extra “thank-you” to our wonderful BLC employees.  Usually we have tried to “sneak” this reminder into the STAR as an extra sheet, but with our new delivery system it just is not possible.  So, here is the notification of  a way you can show appreciation of our staff:  Pastor Paul, Barbara, Phil, Alanna, David, Zeke, Tony.  If you desire to participate in this year’s gift-giving please donate so your monetary offering arrives by Dec. 15 in any of the following ways:</a:t>
            </a:r>
          </a:p>
          <a:p>
            <a:r>
              <a:rPr lang="en-US" sz="1000" dirty="0"/>
              <a:t>   1.  Label an envelope with “staff gift” and place it in the offering plate/vase.</a:t>
            </a:r>
          </a:p>
          <a:p>
            <a:r>
              <a:rPr lang="en-US" sz="1000" dirty="0"/>
              <a:t>   2.  Give your gift to any council member.</a:t>
            </a:r>
          </a:p>
          <a:p>
            <a:r>
              <a:rPr lang="en-US" sz="1000" dirty="0"/>
              <a:t>   3. Send your gift to the church and indicate “Attn: Dave Peppler” on the outside.</a:t>
            </a:r>
          </a:p>
          <a:p>
            <a:r>
              <a:rPr lang="en-US" sz="1000" dirty="0"/>
              <a:t>Thank you in advance for your generosity.</a:t>
            </a:r>
          </a:p>
          <a:p>
            <a:r>
              <a:rPr lang="en-US" sz="1000" dirty="0"/>
              <a:t>Christmas blessings to you and yours,</a:t>
            </a:r>
          </a:p>
          <a:p>
            <a:r>
              <a:rPr lang="en-US" sz="1000" dirty="0"/>
              <a:t>Cindy Monroe  BLC Council President</a:t>
            </a:r>
          </a:p>
        </p:txBody>
      </p:sp>
      <p:sp>
        <p:nvSpPr>
          <p:cNvPr id="2" name="TextBox 1">
            <a:extLst>
              <a:ext uri="{FF2B5EF4-FFF2-40B4-BE49-F238E27FC236}">
                <a16:creationId xmlns:a16="http://schemas.microsoft.com/office/drawing/2014/main" id="{10E09044-E4A7-D072-1C60-486ABC93596F}"/>
              </a:ext>
            </a:extLst>
          </p:cNvPr>
          <p:cNvSpPr txBox="1"/>
          <p:nvPr/>
        </p:nvSpPr>
        <p:spPr>
          <a:xfrm>
            <a:off x="48492" y="890111"/>
            <a:ext cx="6761016" cy="5663089"/>
          </a:xfrm>
          <a:prstGeom prst="rect">
            <a:avLst/>
          </a:prstGeom>
          <a:noFill/>
        </p:spPr>
        <p:txBody>
          <a:bodyPr wrap="square" rtlCol="0">
            <a:spAutoFit/>
          </a:bodyPr>
          <a:lstStyle/>
          <a:p>
            <a:r>
              <a:rPr lang="en-US" sz="1200" dirty="0">
                <a:latin typeface="Candara" panose="020E0502030303020204" pitchFamily="34" charset="0"/>
              </a:rPr>
              <a:t>Dear Bethlehem brothers and sisters in Christ,</a:t>
            </a:r>
            <a:endParaRPr lang="en-US" sz="600" dirty="0">
              <a:latin typeface="Candara" panose="020E0502030303020204" pitchFamily="34" charset="0"/>
            </a:endParaRPr>
          </a:p>
          <a:p>
            <a:endParaRPr lang="en-US" sz="600" dirty="0">
              <a:latin typeface="Candara" panose="020E0502030303020204" pitchFamily="34" charset="0"/>
            </a:endParaRPr>
          </a:p>
          <a:p>
            <a:r>
              <a:rPr lang="en-US" sz="1200" dirty="0">
                <a:latin typeface="Candara" panose="020E0502030303020204" pitchFamily="34" charset="0"/>
              </a:rPr>
              <a:t>Advent is upon us, and it is a good kind of waiting…full of worshipping, working and welcoming. These words we might associate not only with this time of anticipation for the Christmas moment at Bethlehem, but indeed for ALL times of year. (God is good! All the time!)</a:t>
            </a:r>
            <a:endParaRPr lang="en-US" sz="400" dirty="0">
              <a:latin typeface="Candara" panose="020E0502030303020204" pitchFamily="34" charset="0"/>
            </a:endParaRPr>
          </a:p>
          <a:p>
            <a:endParaRPr lang="en-US" sz="600" dirty="0">
              <a:latin typeface="Candara" panose="020E0502030303020204" pitchFamily="34" charset="0"/>
            </a:endParaRPr>
          </a:p>
          <a:p>
            <a:r>
              <a:rPr lang="en-US" sz="1200" dirty="0">
                <a:latin typeface="Candara" panose="020E0502030303020204" pitchFamily="34" charset="0"/>
              </a:rPr>
              <a:t>In other words, this year’s Advent perhaps has more than one excitement in the air. First and foremost, we await Christ’s birth for the season and for all time (O Come, O Come, Emmanuel!) Looking </a:t>
            </a:r>
            <a:r>
              <a:rPr lang="en-US" sz="1200">
                <a:latin typeface="Candara" panose="020E0502030303020204" pitchFamily="34" charset="0"/>
              </a:rPr>
              <a:t>back on </a:t>
            </a:r>
            <a:r>
              <a:rPr lang="en-US" sz="1200" dirty="0">
                <a:latin typeface="Candara" panose="020E0502030303020204" pitchFamily="34" charset="0"/>
              </a:rPr>
              <a:t>our efforts in October and November, we can also rejoice having completed the first stages of our vision work together: (1) listening for God’s voice in scripture, in our congregation and our community; and (2) creating our </a:t>
            </a:r>
            <a:r>
              <a:rPr lang="en-US" sz="1200" b="1" dirty="0">
                <a:latin typeface="Candara" panose="020E0502030303020204" pitchFamily="34" charset="0"/>
              </a:rPr>
              <a:t>new </a:t>
            </a:r>
            <a:r>
              <a:rPr lang="en-US" sz="1200" b="1" u="sng" dirty="0">
                <a:latin typeface="Candara" panose="020E0502030303020204" pitchFamily="34" charset="0"/>
              </a:rPr>
              <a:t>mission</a:t>
            </a:r>
            <a:r>
              <a:rPr lang="en-US" sz="1200" b="1" dirty="0">
                <a:latin typeface="Candara" panose="020E0502030303020204" pitchFamily="34" charset="0"/>
              </a:rPr>
              <a:t> statement </a:t>
            </a:r>
            <a:r>
              <a:rPr lang="en-US" sz="1200" dirty="0">
                <a:latin typeface="Candara" panose="020E0502030303020204" pitchFamily="34" charset="0"/>
              </a:rPr>
              <a:t>together on November 17th, namely:</a:t>
            </a:r>
            <a:endParaRPr lang="en-US" sz="500" dirty="0">
              <a:latin typeface="Candara" panose="020E0502030303020204" pitchFamily="34" charset="0"/>
            </a:endParaRPr>
          </a:p>
          <a:p>
            <a:endParaRPr lang="en-US" sz="500" dirty="0">
              <a:latin typeface="Candara" panose="020E0502030303020204" pitchFamily="34" charset="0"/>
            </a:endParaRPr>
          </a:p>
          <a:p>
            <a:pPr algn="ctr"/>
            <a:r>
              <a:rPr lang="en-US" sz="1600" b="1" i="1" dirty="0">
                <a:latin typeface="Candara" panose="020E0502030303020204" pitchFamily="34" charset="0"/>
              </a:rPr>
              <a:t>“We worship, work and welcome…sharing God’s love and grace with all.”</a:t>
            </a:r>
            <a:endParaRPr lang="en-US" sz="700" b="1" i="1" dirty="0">
              <a:latin typeface="Candara" panose="020E0502030303020204" pitchFamily="34" charset="0"/>
            </a:endParaRPr>
          </a:p>
          <a:p>
            <a:endParaRPr lang="en-US" sz="500" dirty="0">
              <a:latin typeface="Candara" panose="020E0502030303020204" pitchFamily="34" charset="0"/>
            </a:endParaRPr>
          </a:p>
          <a:p>
            <a:r>
              <a:rPr lang="en-US" sz="1200" dirty="0">
                <a:latin typeface="Candara" panose="020E0502030303020204" pitchFamily="34" charset="0"/>
              </a:rPr>
              <a:t>Our new mission statement holds a lot of connections: </a:t>
            </a:r>
            <a:r>
              <a:rPr lang="en-US" sz="1200" b="1" i="1" dirty="0">
                <a:latin typeface="Candara" panose="020E0502030303020204" pitchFamily="34" charset="0"/>
              </a:rPr>
              <a:t>Worshipping</a:t>
            </a:r>
            <a:r>
              <a:rPr lang="en-US" sz="1200" dirty="0">
                <a:latin typeface="Candara" panose="020E0502030303020204" pitchFamily="34" charset="0"/>
              </a:rPr>
              <a:t> the Lord is the reason we gather to connect with God and one another each week. </a:t>
            </a:r>
            <a:r>
              <a:rPr lang="en-US" sz="1200" b="1" i="1" dirty="0">
                <a:latin typeface="Candara" panose="020E0502030303020204" pitchFamily="34" charset="0"/>
              </a:rPr>
              <a:t>Working</a:t>
            </a:r>
            <a:r>
              <a:rPr lang="en-US" sz="1200" dirty="0">
                <a:latin typeface="Candara" panose="020E0502030303020204" pitchFamily="34" charset="0"/>
              </a:rPr>
              <a:t> to bring the gospel to those around us both demonstrates a new quest for future outreach and shows our roots in the larger church and ELCA mission statement (“God’s </a:t>
            </a:r>
            <a:r>
              <a:rPr lang="en-US" sz="1200" b="1" dirty="0">
                <a:latin typeface="Candara" panose="020E0502030303020204" pitchFamily="34" charset="0"/>
              </a:rPr>
              <a:t>work</a:t>
            </a:r>
            <a:r>
              <a:rPr lang="en-US" sz="1200" dirty="0">
                <a:latin typeface="Candara" panose="020E0502030303020204" pitchFamily="34" charset="0"/>
              </a:rPr>
              <a:t>. Our hands.”) And finally…</a:t>
            </a:r>
            <a:r>
              <a:rPr lang="en-US" sz="1200" b="1" dirty="0">
                <a:latin typeface="Candara" panose="020E0502030303020204" pitchFamily="34" charset="0"/>
              </a:rPr>
              <a:t>W</a:t>
            </a:r>
            <a:r>
              <a:rPr lang="en-US" sz="1200" b="1" i="1" dirty="0">
                <a:latin typeface="Candara" panose="020E0502030303020204" pitchFamily="34" charset="0"/>
              </a:rPr>
              <a:t>elcoming </a:t>
            </a:r>
            <a:r>
              <a:rPr lang="en-US" sz="1200" dirty="0">
                <a:latin typeface="Candara" panose="020E0502030303020204" pitchFamily="34" charset="0"/>
              </a:rPr>
              <a:t>– the first ingredient to ministry is making sure, as the hymn above states, that “All are welcome in this place.”</a:t>
            </a:r>
            <a:endParaRPr lang="en-US" sz="600" dirty="0">
              <a:latin typeface="Candara" panose="020E0502030303020204" pitchFamily="34" charset="0"/>
            </a:endParaRPr>
          </a:p>
          <a:p>
            <a:endParaRPr lang="en-US" sz="600" dirty="0">
              <a:latin typeface="Candara" panose="020E0502030303020204" pitchFamily="34" charset="0"/>
            </a:endParaRPr>
          </a:p>
          <a:p>
            <a:r>
              <a:rPr lang="en-US" sz="1200" dirty="0">
                <a:latin typeface="Candara" panose="020E0502030303020204" pitchFamily="34" charset="0"/>
              </a:rPr>
              <a:t>Now the next stage of Visioning begins: putting pen to paper more specifically on how our yet-to-be- written </a:t>
            </a:r>
            <a:r>
              <a:rPr lang="en-US" sz="1200" i="1" u="sng" dirty="0">
                <a:latin typeface="Candara" panose="020E0502030303020204" pitchFamily="34" charset="0"/>
              </a:rPr>
              <a:t>Vision</a:t>
            </a:r>
            <a:r>
              <a:rPr lang="en-US" sz="1200" dirty="0">
                <a:latin typeface="Candara" panose="020E0502030303020204" pitchFamily="34" charset="0"/>
              </a:rPr>
              <a:t> Statement will come to fruition.  What areas of ministry might Bethlehem strengthen, and what new endeavors will we cast a new vision to create. We’ll say more in the January STAR, but for now </a:t>
            </a:r>
            <a:r>
              <a:rPr lang="en-US" sz="1200" b="1" dirty="0">
                <a:latin typeface="Candara" panose="020E0502030303020204" pitchFamily="34" charset="0"/>
              </a:rPr>
              <a:t>mark your calendars for 9am-3pm Saturday, January 11th</a:t>
            </a:r>
            <a:r>
              <a:rPr lang="en-US" sz="1200" dirty="0">
                <a:latin typeface="Candara" panose="020E0502030303020204" pitchFamily="34" charset="0"/>
              </a:rPr>
              <a:t>, as our Vision Team invites all who would like to attend to an </a:t>
            </a:r>
            <a:r>
              <a:rPr lang="en-US" sz="1200" b="1" dirty="0">
                <a:latin typeface="Candara" panose="020E0502030303020204" pitchFamily="34" charset="0"/>
              </a:rPr>
              <a:t>offsite Vision Retreat at the Liv Arbors “Community Hub” building</a:t>
            </a:r>
            <a:r>
              <a:rPr lang="en-US" sz="1200" dirty="0">
                <a:latin typeface="Candara" panose="020E0502030303020204" pitchFamily="34" charset="0"/>
              </a:rPr>
              <a:t>. We ask if interested that you plan to be with us that whole day and </a:t>
            </a:r>
            <a:r>
              <a:rPr lang="en-US" sz="1200" b="1" dirty="0">
                <a:latin typeface="Candara" panose="020E0502030303020204" pitchFamily="34" charset="0"/>
              </a:rPr>
              <a:t>R.S.V.P to Sherri Helman or Pastor Paul by Sunday, January 5</a:t>
            </a:r>
            <a:r>
              <a:rPr lang="en-US" sz="1200" b="1" baseline="30000" dirty="0">
                <a:latin typeface="Candara" panose="020E0502030303020204" pitchFamily="34" charset="0"/>
              </a:rPr>
              <a:t>th</a:t>
            </a:r>
            <a:r>
              <a:rPr lang="en-US" sz="1200" b="1" dirty="0">
                <a:latin typeface="Candara" panose="020E0502030303020204" pitchFamily="34" charset="0"/>
              </a:rPr>
              <a:t> </a:t>
            </a:r>
            <a:r>
              <a:rPr lang="en-US" sz="1200" dirty="0">
                <a:latin typeface="Candara" panose="020E0502030303020204" pitchFamily="34" charset="0"/>
              </a:rPr>
              <a:t>(i.e. the same day of our Congregational Budget Meeting) so we can be ready!</a:t>
            </a:r>
          </a:p>
          <a:p>
            <a:endParaRPr lang="en-US" sz="600" dirty="0">
              <a:latin typeface="Candara" panose="020E0502030303020204" pitchFamily="34" charset="0"/>
            </a:endParaRPr>
          </a:p>
          <a:p>
            <a:r>
              <a:rPr lang="en-US" sz="1200" dirty="0">
                <a:latin typeface="Candara" panose="020E0502030303020204" pitchFamily="34" charset="0"/>
              </a:rPr>
              <a:t>Until then, we gather for fellowship, dinner (5:45pm) and worship (7pm) each Thursday night this Advent, with our special “Blue Christmas” on December 19</a:t>
            </a:r>
            <a:r>
              <a:rPr lang="en-US" sz="1200" baseline="30000" dirty="0">
                <a:latin typeface="Candara" panose="020E0502030303020204" pitchFamily="34" charset="0"/>
              </a:rPr>
              <a:t>th </a:t>
            </a:r>
            <a:r>
              <a:rPr lang="en-US" sz="1200" dirty="0">
                <a:latin typeface="Candara" panose="020E0502030303020204" pitchFamily="34" charset="0"/>
              </a:rPr>
              <a:t> - and of course on Christmas Eve at 4pm and 7pm. God is good, and Christ is coming soon! …Shalom, and Advent &amp; Christmas blessings! </a:t>
            </a:r>
            <a:endParaRPr lang="en-US" sz="800" dirty="0">
              <a:latin typeface="Candara" panose="020E0502030303020204" pitchFamily="34" charset="0"/>
            </a:endParaRPr>
          </a:p>
          <a:p>
            <a:r>
              <a:rPr lang="en-US" sz="800" dirty="0">
                <a:latin typeface="Candara" panose="020E0502030303020204" pitchFamily="34" charset="0"/>
              </a:rPr>
              <a:t>													</a:t>
            </a:r>
            <a:r>
              <a:rPr lang="en-US" sz="1200" dirty="0">
                <a:latin typeface="Candara" panose="020E0502030303020204" pitchFamily="34" charset="0"/>
              </a:rPr>
              <a:t>      - Pastor Paul</a:t>
            </a:r>
          </a:p>
        </p:txBody>
      </p:sp>
      <p:sp>
        <p:nvSpPr>
          <p:cNvPr id="3" name="TextBox 2">
            <a:extLst>
              <a:ext uri="{FF2B5EF4-FFF2-40B4-BE49-F238E27FC236}">
                <a16:creationId xmlns:a16="http://schemas.microsoft.com/office/drawing/2014/main" id="{F7B86184-F1A5-C1CE-6732-B1332382F69C}"/>
              </a:ext>
            </a:extLst>
          </p:cNvPr>
          <p:cNvSpPr txBox="1"/>
          <p:nvPr/>
        </p:nvSpPr>
        <p:spPr>
          <a:xfrm>
            <a:off x="1219066" y="76200"/>
            <a:ext cx="4594532" cy="861774"/>
          </a:xfrm>
          <a:prstGeom prst="rect">
            <a:avLst/>
          </a:prstGeom>
          <a:noFill/>
        </p:spPr>
        <p:txBody>
          <a:bodyPr wrap="square" rtlCol="0">
            <a:spAutoFit/>
          </a:bodyPr>
          <a:lstStyle/>
          <a:p>
            <a:r>
              <a:rPr lang="en-US" sz="1000" i="1" dirty="0">
                <a:latin typeface="Candara" panose="020E0502030303020204" pitchFamily="34" charset="0"/>
              </a:rPr>
              <a:t>Let us build a house where love can dwell and all can safely live, a place where saints and children tell how hearts learn to forgive. Built of hopes and dreams and visions, rock of faith and vault of grace; here the love of Christ shall end divisions: </a:t>
            </a:r>
          </a:p>
          <a:p>
            <a:r>
              <a:rPr lang="en-US" sz="1000" b="1" i="1" dirty="0">
                <a:latin typeface="Candara" panose="020E0502030303020204" pitchFamily="34" charset="0"/>
              </a:rPr>
              <a:t>Refrain: All are welcome, all are welcome, all are welcome in this place.</a:t>
            </a:r>
          </a:p>
          <a:p>
            <a:pPr algn="r"/>
            <a:r>
              <a:rPr lang="en-US" sz="1000" i="1" dirty="0">
                <a:latin typeface="Candara" panose="020E0502030303020204" pitchFamily="34" charset="0"/>
              </a:rPr>
              <a:t>- ELW 641  “All Are Welcome”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D4B8F-13DD-8213-610C-FFD09B5AA308}"/>
              </a:ext>
            </a:extLst>
          </p:cNvPr>
          <p:cNvSpPr txBox="1"/>
          <p:nvPr/>
        </p:nvSpPr>
        <p:spPr>
          <a:xfrm>
            <a:off x="301780" y="159595"/>
            <a:ext cx="6433525" cy="216982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NEWS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October income was $29,793 compared to budgeted income of $28,641.  We received $1,152 more than budgeted.  Expenses were $46,367 compared to budgeted expenses of $29,903.  This resulted in spending $16,464 more than budgeted.  Key factors for higher expense were a third pay period in October ($5K), annual Temperature Control contract ($4K), sprinkler system repair ($2K) and timing of paving project ($5K).  For the month, the church spent $16,574 more than we brought in.  Note $10K of the overage was due to timing of payment…the expense was budgeted in a different month.  It does not mean we spent $10K that was not anticipated and budgeted for.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Year to date income is $313,358 compared to budgeted income of $287,325.  This resulted in the church receiving $26,123 more than budgeted.  Expenses were $342,763 compared to a budget of $323,176.  We have spent $19,587 more than budgeted.  For the year the church has spent $29,405 more than we have brought in. </a:t>
            </a:r>
          </a:p>
        </p:txBody>
      </p:sp>
      <p:cxnSp>
        <p:nvCxnSpPr>
          <p:cNvPr id="4" name="Straight Connector 3">
            <a:extLst>
              <a:ext uri="{FF2B5EF4-FFF2-40B4-BE49-F238E27FC236}">
                <a16:creationId xmlns:a16="http://schemas.microsoft.com/office/drawing/2014/main" id="{6911C232-671A-9E62-13D6-9F18684B3E2B}"/>
              </a:ext>
            </a:extLst>
          </p:cNvPr>
          <p:cNvCxnSpPr>
            <a:cxnSpLocks/>
          </p:cNvCxnSpPr>
          <p:nvPr/>
        </p:nvCxnSpPr>
        <p:spPr>
          <a:xfrm flipH="1" flipV="1">
            <a:off x="6754516" y="1944699"/>
            <a:ext cx="408284" cy="11270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8C065B-483E-6F90-FB28-1A7881DCAF75}"/>
              </a:ext>
            </a:extLst>
          </p:cNvPr>
          <p:cNvSpPr txBox="1"/>
          <p:nvPr/>
        </p:nvSpPr>
        <p:spPr>
          <a:xfrm>
            <a:off x="346697" y="7788268"/>
            <a:ext cx="6433525"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Coffee and Cookies on Sunday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Remember that treats and a drink on Sunday are appreciated by all.  Please take a moment to sign up to bring cookies or some other tasty treat on the Sunday that works best for you. Or sign up to prepare the coffee to give our loyal volunteer Mary Ann Tanis a day off.  Our final Sunday of the  month will be a time when we join in the Fellowship Hall for this activity.  We can sit at a table and chat with someone new while we munch on a treat.  For this month it will be on December 29</a:t>
            </a:r>
            <a:r>
              <a:rPr kumimoji="0" lang="en-US"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cxnSp>
        <p:nvCxnSpPr>
          <p:cNvPr id="7" name="Straight Connector 6">
            <a:extLst>
              <a:ext uri="{FF2B5EF4-FFF2-40B4-BE49-F238E27FC236}">
                <a16:creationId xmlns:a16="http://schemas.microsoft.com/office/drawing/2014/main" id="{BFA5C112-CA73-AED3-2E17-42162C119524}"/>
              </a:ext>
            </a:extLst>
          </p:cNvPr>
          <p:cNvCxnSpPr/>
          <p:nvPr/>
        </p:nvCxnSpPr>
        <p:spPr>
          <a:xfrm>
            <a:off x="379722" y="4774523"/>
            <a:ext cx="61210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4506" y="7696200"/>
            <a:ext cx="6031442"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D9B1D3-3BD7-261E-8ACD-46D79C93C52E}"/>
              </a:ext>
            </a:extLst>
          </p:cNvPr>
          <p:cNvSpPr txBox="1"/>
          <p:nvPr/>
        </p:nvSpPr>
        <p:spPr>
          <a:xfrm>
            <a:off x="321392" y="4810623"/>
            <a:ext cx="6388608" cy="180049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Month at Safe Harbor!</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the holidays move closer, I want to thank you all again for the gifts of time and food you are planning for our Safe Harbor effort in the New Year.  We’ll be serving Safe Harbor guests on Saturday,  25 January; Sunday, 26 January; Tuesday 28 January.  Kitchen Teams will be led by Cindy Monroe, B.J. Christensen, and Tina Dohm and the crews they have recruited.   Zeke will be entertaining one night and we are seeking more talent- guitar, keyboard, other…  We will welcome congregational “treat” support from you with sign-ups right after Christmas.  This is needed community outreach.  This is heeding Christ’s command to serve our neighbors.  All volunteers have been pleased with their experiences.  Please contact me with any questions.  Tom Rockne</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Bethlehem Safe Harbor Coordinator M.231.631.0040</a:t>
            </a:r>
          </a:p>
        </p:txBody>
      </p:sp>
      <p:cxnSp>
        <p:nvCxnSpPr>
          <p:cNvPr id="9" name="Straight Connector 8">
            <a:extLst>
              <a:ext uri="{FF2B5EF4-FFF2-40B4-BE49-F238E27FC236}">
                <a16:creationId xmlns:a16="http://schemas.microsoft.com/office/drawing/2014/main" id="{83F87209-5511-528D-515B-0E47388F181D}"/>
              </a:ext>
            </a:extLst>
          </p:cNvPr>
          <p:cNvCxnSpPr/>
          <p:nvPr/>
        </p:nvCxnSpPr>
        <p:spPr>
          <a:xfrm>
            <a:off x="438430" y="6629400"/>
            <a:ext cx="6059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59AE34-6DAB-BBF7-C080-BDE9E17E3EA6}"/>
              </a:ext>
            </a:extLst>
          </p:cNvPr>
          <p:cNvCxnSpPr/>
          <p:nvPr/>
        </p:nvCxnSpPr>
        <p:spPr>
          <a:xfrm>
            <a:off x="346697" y="2329420"/>
            <a:ext cx="633799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0E452BD-8164-E65F-6BD1-E4C7DAE92F11}"/>
              </a:ext>
            </a:extLst>
          </p:cNvPr>
          <p:cNvSpPr txBox="1"/>
          <p:nvPr/>
        </p:nvSpPr>
        <p:spPr>
          <a:xfrm>
            <a:off x="327085" y="2355260"/>
            <a:ext cx="6337998" cy="1107996"/>
          </a:xfrm>
          <a:prstGeom prst="rect">
            <a:avLst/>
          </a:prstGeom>
          <a:noFill/>
        </p:spPr>
        <p:txBody>
          <a:bodyPr wrap="square" rtlCol="0">
            <a:spAutoFit/>
          </a:bodyPr>
          <a:lstStyle/>
          <a:p>
            <a:r>
              <a:rPr lang="en-US" sz="1100" b="1" u="sng" dirty="0"/>
              <a:t>BLC ANNUAL BUDGET MEETING SCHEDULED FOR JAN 5 AFTER THE SERVICE</a:t>
            </a:r>
            <a:r>
              <a:rPr lang="en-US" sz="1100" dirty="0"/>
              <a:t>:  Please attend if you can.  It is critical for you to be involved in knowing the financial status of our congregation and in voting to approve the budget for 2025.  Copies  will be available in church as soon as the proposed budget is approved by church council at its meeting on 12/17.  If the service has to be cancelled due to bad weather on Jan 5, the meeting will be postponed to the following Sunday. </a:t>
            </a:r>
          </a:p>
        </p:txBody>
      </p:sp>
      <p:cxnSp>
        <p:nvCxnSpPr>
          <p:cNvPr id="17" name="Straight Connector 16">
            <a:extLst>
              <a:ext uri="{FF2B5EF4-FFF2-40B4-BE49-F238E27FC236}">
                <a16:creationId xmlns:a16="http://schemas.microsoft.com/office/drawing/2014/main" id="{A7F62D81-9E8A-51F4-72C7-F72AE19C726B}"/>
              </a:ext>
            </a:extLst>
          </p:cNvPr>
          <p:cNvCxnSpPr/>
          <p:nvPr/>
        </p:nvCxnSpPr>
        <p:spPr>
          <a:xfrm>
            <a:off x="438430" y="3463256"/>
            <a:ext cx="607622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218801-60FA-F497-E256-AFA4FCB138AA}"/>
              </a:ext>
            </a:extLst>
          </p:cNvPr>
          <p:cNvSpPr txBox="1"/>
          <p:nvPr/>
        </p:nvSpPr>
        <p:spPr>
          <a:xfrm>
            <a:off x="321392" y="3567342"/>
            <a:ext cx="6076226" cy="1107996"/>
          </a:xfrm>
          <a:prstGeom prst="rect">
            <a:avLst/>
          </a:prstGeom>
          <a:noFill/>
        </p:spPr>
        <p:txBody>
          <a:bodyPr wrap="square" rtlCol="0">
            <a:spAutoFit/>
          </a:bodyPr>
          <a:lstStyle/>
          <a:p>
            <a:r>
              <a:rPr lang="en-US" sz="1100" b="1" u="sng" dirty="0"/>
              <a:t>Time to join in singing Christmas Carols</a:t>
            </a:r>
            <a:r>
              <a:rPr lang="en-US" sz="1100" dirty="0"/>
              <a:t>:  This is the opportunity to bring BLC to some of our members who cannot easily come to BLC.  We will go out in small groups to sing Christmas carols to those who have not been able to join us at church.  Even if you feel you cannot sing, others have described this as one of the most meaningful activities of their Christmas season.  </a:t>
            </a:r>
            <a:r>
              <a:rPr lang="en-US" sz="1100" u="sng" dirty="0"/>
              <a:t>Please set aside time after the service on Sunday December 22.  We will plan to have a light meal before we venture out to share out carols.</a:t>
            </a:r>
          </a:p>
        </p:txBody>
      </p:sp>
      <p:sp>
        <p:nvSpPr>
          <p:cNvPr id="19" name="TextBox 18">
            <a:extLst>
              <a:ext uri="{FF2B5EF4-FFF2-40B4-BE49-F238E27FC236}">
                <a16:creationId xmlns:a16="http://schemas.microsoft.com/office/drawing/2014/main" id="{7E8B3CB5-90DB-2C62-6D42-2D5EEA61041C}"/>
              </a:ext>
            </a:extLst>
          </p:cNvPr>
          <p:cNvSpPr txBox="1"/>
          <p:nvPr/>
        </p:nvSpPr>
        <p:spPr>
          <a:xfrm>
            <a:off x="356961" y="6772756"/>
            <a:ext cx="6090150" cy="600164"/>
          </a:xfrm>
          <a:prstGeom prst="rect">
            <a:avLst/>
          </a:prstGeom>
          <a:noFill/>
        </p:spPr>
        <p:txBody>
          <a:bodyPr wrap="square" rtlCol="0">
            <a:spAutoFit/>
          </a:bodyPr>
          <a:lstStyle/>
          <a:p>
            <a:r>
              <a:rPr lang="en-US" sz="1100" b="1" u="sng" dirty="0"/>
              <a:t>CHAIR YOGA:  </a:t>
            </a:r>
            <a:r>
              <a:rPr lang="en-US" sz="1100" dirty="0"/>
              <a:t>Chair Yoga will continues every Monday at 3:00 in the Fellowship Hall.  Cost is $5.00 per person.  It is slow paced stretches that helps with balance, flexibility and relaxation.  Come and try it out. </a:t>
            </a:r>
          </a:p>
        </p:txBody>
      </p:sp>
    </p:spTree>
    <p:extLst>
      <p:ext uri="{BB962C8B-B14F-4D97-AF65-F5344CB8AC3E}">
        <p14:creationId xmlns:p14="http://schemas.microsoft.com/office/powerpoint/2010/main" val="262565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FF7536B-AFEF-D5CC-5D80-527DE20BC1B7}"/>
              </a:ext>
            </a:extLst>
          </p:cNvPr>
          <p:cNvCxnSpPr>
            <a:cxnSpLocks/>
          </p:cNvCxnSpPr>
          <p:nvPr/>
        </p:nvCxnSpPr>
        <p:spPr>
          <a:xfrm>
            <a:off x="436936" y="5909345"/>
            <a:ext cx="6075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E60A33A-935A-58B6-F39A-3571CDF17B60}"/>
              </a:ext>
            </a:extLst>
          </p:cNvPr>
          <p:cNvCxnSpPr/>
          <p:nvPr/>
        </p:nvCxnSpPr>
        <p:spPr>
          <a:xfrm>
            <a:off x="370220" y="4572000"/>
            <a:ext cx="625189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4AA899-6DDE-FBD7-2E61-C053B488C7A0}"/>
              </a:ext>
            </a:extLst>
          </p:cNvPr>
          <p:cNvSpPr txBox="1"/>
          <p:nvPr/>
        </p:nvSpPr>
        <p:spPr>
          <a:xfrm>
            <a:off x="358450" y="7119764"/>
            <a:ext cx="6270402" cy="938719"/>
          </a:xfrm>
          <a:prstGeom prst="rect">
            <a:avLst/>
          </a:prstGeom>
          <a:noFill/>
        </p:spPr>
        <p:txBody>
          <a:bodyPr wrap="square" rtlCol="0">
            <a:spAutoFit/>
          </a:bodyPr>
          <a:lstStyle/>
          <a:p>
            <a:r>
              <a:rPr lang="en-US" sz="1100" b="1" u="sng" dirty="0"/>
              <a:t>CHOIR NEWS: </a:t>
            </a:r>
            <a:r>
              <a:rPr lang="en-US" sz="1100" dirty="0"/>
              <a:t>Choir rehearsals be on </a:t>
            </a:r>
            <a:r>
              <a:rPr lang="en-US" sz="1100" b="1" u="sng" dirty="0"/>
              <a:t>Tuesdays at 7:00 –December 3, 10</a:t>
            </a:r>
            <a:r>
              <a:rPr lang="en-US" sz="1100" dirty="0"/>
              <a:t>.   If you are interested in joining the choir, give your contact information to Cindy Monroe or any member of the choir and have them pass it on to our choir director, Tony Bero and he will get in touch with you directly. Or you can simply arrive at choir rehearsal on Thursday and we'll figure out how best to use your talents.</a:t>
            </a:r>
          </a:p>
        </p:txBody>
      </p:sp>
      <p:cxnSp>
        <p:nvCxnSpPr>
          <p:cNvPr id="21" name="Straight Connector 20">
            <a:extLst>
              <a:ext uri="{FF2B5EF4-FFF2-40B4-BE49-F238E27FC236}">
                <a16:creationId xmlns:a16="http://schemas.microsoft.com/office/drawing/2014/main" id="{543B1FB1-9602-7DF1-DEAC-A8183C8A2D19}"/>
              </a:ext>
            </a:extLst>
          </p:cNvPr>
          <p:cNvCxnSpPr/>
          <p:nvPr/>
        </p:nvCxnSpPr>
        <p:spPr>
          <a:xfrm>
            <a:off x="443317" y="7091817"/>
            <a:ext cx="60624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B95A34-C264-5AF7-ADBD-3FCDFB7DC256}"/>
              </a:ext>
            </a:extLst>
          </p:cNvPr>
          <p:cNvCxnSpPr/>
          <p:nvPr/>
        </p:nvCxnSpPr>
        <p:spPr>
          <a:xfrm>
            <a:off x="380542" y="8062456"/>
            <a:ext cx="6139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AA3FBF7-CF1D-F503-F8FE-D700594E3370}"/>
              </a:ext>
            </a:extLst>
          </p:cNvPr>
          <p:cNvCxnSpPr/>
          <p:nvPr/>
        </p:nvCxnSpPr>
        <p:spPr>
          <a:xfrm flipV="1">
            <a:off x="399240" y="4886989"/>
            <a:ext cx="6176023" cy="3579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1572308-3085-A614-E49A-404B827546C2}"/>
              </a:ext>
            </a:extLst>
          </p:cNvPr>
          <p:cNvSpPr txBox="1"/>
          <p:nvPr/>
        </p:nvSpPr>
        <p:spPr>
          <a:xfrm>
            <a:off x="325200" y="4978981"/>
            <a:ext cx="6333823" cy="938719"/>
          </a:xfrm>
          <a:prstGeom prst="rect">
            <a:avLst/>
          </a:prstGeom>
          <a:noFill/>
        </p:spPr>
        <p:txBody>
          <a:bodyPr wrap="square" rtlCol="0">
            <a:spAutoFit/>
          </a:bodyPr>
          <a:lstStyle/>
          <a:p>
            <a:r>
              <a:rPr lang="en-US" sz="1100" b="1" u="sng" dirty="0"/>
              <a:t>CHRISTMAS TEA IS COMING!  </a:t>
            </a:r>
            <a:r>
              <a:rPr lang="en-US" sz="1100" dirty="0"/>
              <a:t>Our annual Christmas Tea will be held on Sunday, December 8th from 2-4PM.  Our theme this year is 'Angels Unaware'.  If any of you have angel decorations you would like to share with us that day, please let Nancy Ammann know.  (946-8433)  There is a poster and signup sheet in the Narthex with more information.  A wonderfully blessed way to usher in the Advent Season! </a:t>
            </a:r>
          </a:p>
        </p:txBody>
      </p:sp>
      <p:cxnSp>
        <p:nvCxnSpPr>
          <p:cNvPr id="12" name="Straight Connector 11">
            <a:extLst>
              <a:ext uri="{FF2B5EF4-FFF2-40B4-BE49-F238E27FC236}">
                <a16:creationId xmlns:a16="http://schemas.microsoft.com/office/drawing/2014/main" id="{BCEF68EA-B024-1E16-12F8-ADD463C80B04}"/>
              </a:ext>
            </a:extLst>
          </p:cNvPr>
          <p:cNvCxnSpPr/>
          <p:nvPr/>
        </p:nvCxnSpPr>
        <p:spPr>
          <a:xfrm>
            <a:off x="419032" y="3741431"/>
            <a:ext cx="594725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85CF9C6-742B-7BB3-118A-427B8568FD9B}"/>
              </a:ext>
            </a:extLst>
          </p:cNvPr>
          <p:cNvSpPr txBox="1"/>
          <p:nvPr/>
        </p:nvSpPr>
        <p:spPr>
          <a:xfrm>
            <a:off x="346575" y="3751430"/>
            <a:ext cx="6020393" cy="1107996"/>
          </a:xfrm>
          <a:prstGeom prst="rect">
            <a:avLst/>
          </a:prstGeom>
          <a:noFill/>
        </p:spPr>
        <p:txBody>
          <a:bodyPr wrap="square" rtlCol="0">
            <a:spAutoFit/>
          </a:bodyPr>
          <a:lstStyle/>
          <a:p>
            <a:r>
              <a:rPr lang="en-US" sz="1100" b="1" u="sng" dirty="0"/>
              <a:t>A big thank you to all who have turned in </a:t>
            </a:r>
            <a:r>
              <a:rPr lang="en-US" sz="1100" b="1" u="sng" dirty="0" err="1"/>
              <a:t>Olesons</a:t>
            </a:r>
            <a:r>
              <a:rPr lang="en-US" sz="1100" b="1" u="sng" dirty="0"/>
              <a:t>’ slips</a:t>
            </a:r>
            <a:r>
              <a:rPr lang="en-US" sz="1100" u="sng" dirty="0"/>
              <a:t>.  </a:t>
            </a:r>
            <a:r>
              <a:rPr lang="en-US" sz="1100" dirty="0"/>
              <a:t>On August 29th, we received a check from </a:t>
            </a:r>
            <a:r>
              <a:rPr lang="en-US" sz="1100" dirty="0" err="1"/>
              <a:t>Olesons</a:t>
            </a:r>
            <a:r>
              <a:rPr lang="en-US" sz="1100" dirty="0"/>
              <a:t> for $190.86 for a year-to-date total of $397.46.  </a:t>
            </a:r>
            <a:r>
              <a:rPr lang="en-US" sz="1100" u="sng" dirty="0" err="1"/>
              <a:t>Olesons</a:t>
            </a:r>
            <a:r>
              <a:rPr lang="en-US" sz="1100" u="sng" dirty="0"/>
              <a:t>’ slips never expire</a:t>
            </a:r>
            <a:r>
              <a:rPr lang="en-US" sz="1100" dirty="0"/>
              <a:t>.  Please continue to turn in your </a:t>
            </a:r>
            <a:r>
              <a:rPr lang="en-US" sz="1100" dirty="0" err="1"/>
              <a:t>Olesons</a:t>
            </a:r>
            <a:r>
              <a:rPr lang="en-US" sz="1100" dirty="0"/>
              <a:t> receipts to Bethlehem.  Thanks so much!!!</a:t>
            </a:r>
            <a:r>
              <a:rPr lang="en-US" sz="1100" b="1" dirty="0"/>
              <a:t>  Also, the area for the Oleson receipts is in the lower cabinets below the mailboxes (under the A-B-Cs…).  The cabinet door is marked with the receptacle inside.  Unfortunately, we are no longer collecting the receipts from Family Fair. </a:t>
            </a:r>
          </a:p>
        </p:txBody>
      </p:sp>
      <p:sp>
        <p:nvSpPr>
          <p:cNvPr id="2" name="TextBox 1">
            <a:extLst>
              <a:ext uri="{FF2B5EF4-FFF2-40B4-BE49-F238E27FC236}">
                <a16:creationId xmlns:a16="http://schemas.microsoft.com/office/drawing/2014/main" id="{CC848ACB-3BA8-ADB0-92D8-2255DBF07ED5}"/>
              </a:ext>
            </a:extLst>
          </p:cNvPr>
          <p:cNvSpPr txBox="1"/>
          <p:nvPr/>
        </p:nvSpPr>
        <p:spPr>
          <a:xfrm>
            <a:off x="346575" y="5932255"/>
            <a:ext cx="6178449" cy="1107996"/>
          </a:xfrm>
          <a:prstGeom prst="rect">
            <a:avLst/>
          </a:prstGeom>
          <a:noFill/>
        </p:spPr>
        <p:txBody>
          <a:bodyPr wrap="square" rtlCol="0">
            <a:spAutoFit/>
          </a:bodyPr>
          <a:lstStyle/>
          <a:p>
            <a:r>
              <a:rPr lang="en-US" sz="1100" b="1" u="sng" dirty="0"/>
              <a:t>December’s XYZ meeting will be on Friday, December 13th, at 12pm noon.  </a:t>
            </a:r>
            <a:r>
              <a:rPr lang="en-US" sz="1100" u="sng" dirty="0"/>
              <a:t>We will be having a ham, so bring sides and desserts to go along with it</a:t>
            </a:r>
            <a:r>
              <a:rPr lang="en-US" sz="1100" dirty="0"/>
              <a:t>!  Our presenter in December will be Annie Solem from Thrive Medical Clinic (formerly the Pregnancy Care Center), sharing their most recent patient story video and their newly developed education resource for the faith community, “How to Be a Safe Place for Someone in An Unplanned Pregnancy.” We hope you can join us for lunch and a great presentation! All adults are welcome!</a:t>
            </a:r>
          </a:p>
        </p:txBody>
      </p:sp>
      <p:sp>
        <p:nvSpPr>
          <p:cNvPr id="9" name="TextBox 8">
            <a:extLst>
              <a:ext uri="{FF2B5EF4-FFF2-40B4-BE49-F238E27FC236}">
                <a16:creationId xmlns:a16="http://schemas.microsoft.com/office/drawing/2014/main" id="{BC2CC73E-7D25-0976-537B-414BF32356B8}"/>
              </a:ext>
            </a:extLst>
          </p:cNvPr>
          <p:cNvSpPr txBox="1"/>
          <p:nvPr/>
        </p:nvSpPr>
        <p:spPr>
          <a:xfrm>
            <a:off x="391323" y="8087593"/>
            <a:ext cx="6324033" cy="938719"/>
          </a:xfrm>
          <a:prstGeom prst="rect">
            <a:avLst/>
          </a:prstGeom>
          <a:noFill/>
        </p:spPr>
        <p:txBody>
          <a:bodyPr wrap="square" rtlCol="0">
            <a:spAutoFit/>
          </a:bodyPr>
          <a:lstStyle/>
          <a:p>
            <a:r>
              <a:rPr lang="en-US" sz="1100" b="1" u="sng" dirty="0"/>
              <a:t>BOOK CLUB NEWS</a:t>
            </a:r>
            <a:r>
              <a:rPr lang="en-US" sz="1100" dirty="0"/>
              <a:t>:  The book club will NOT be meeting in December to discuss a book.  </a:t>
            </a:r>
            <a:r>
              <a:rPr lang="en-US" sz="1100" u="sng" dirty="0"/>
              <a:t>The next meeting will be Wed, Jan 15 at 5:30.  We will be reading “The River We Remember” by William Kent Krueger. </a:t>
            </a:r>
            <a:r>
              <a:rPr lang="en-US" sz="1100" dirty="0"/>
              <a:t> The book club has previously enjoyed books by this author.  Please join us in the Fellowship Hall if you like to discuss good books.  Any questions can be directed to Cindy Monroe at cmonroe@chartermi.net.</a:t>
            </a:r>
          </a:p>
        </p:txBody>
      </p:sp>
      <p:sp>
        <p:nvSpPr>
          <p:cNvPr id="19" name="TextBox 18">
            <a:extLst>
              <a:ext uri="{FF2B5EF4-FFF2-40B4-BE49-F238E27FC236}">
                <a16:creationId xmlns:a16="http://schemas.microsoft.com/office/drawing/2014/main" id="{4CE73116-AB04-8ED9-0C53-99D2ACF14CE1}"/>
              </a:ext>
            </a:extLst>
          </p:cNvPr>
          <p:cNvSpPr txBox="1"/>
          <p:nvPr/>
        </p:nvSpPr>
        <p:spPr>
          <a:xfrm>
            <a:off x="276762" y="56405"/>
            <a:ext cx="6275352" cy="2139047"/>
          </a:xfrm>
          <a:prstGeom prst="rect">
            <a:avLst/>
          </a:prstGeom>
          <a:noFill/>
        </p:spPr>
        <p:txBody>
          <a:bodyPr wrap="square" rtlCol="0">
            <a:spAutoFit/>
          </a:bodyPr>
          <a:lstStyle/>
          <a:p>
            <a:pPr algn="ctr"/>
            <a:r>
              <a:rPr lang="en-US" sz="1200" b="1" u="sng" dirty="0"/>
              <a:t>Advent Meals</a:t>
            </a:r>
          </a:p>
          <a:p>
            <a:r>
              <a:rPr lang="en-US" sz="1100" dirty="0"/>
              <a:t>BLC will be having meals prior to Advent Worship services.  </a:t>
            </a:r>
          </a:p>
          <a:p>
            <a:r>
              <a:rPr lang="en-US" sz="1100" dirty="0"/>
              <a:t>The meal for </a:t>
            </a:r>
            <a:r>
              <a:rPr lang="en-US" sz="1100" u="sng" dirty="0"/>
              <a:t>December 5th </a:t>
            </a:r>
            <a:r>
              <a:rPr lang="en-US" sz="1100" dirty="0"/>
              <a:t>will be Chili with hot dogs rolled in crescent rolls, salad, chips, dessert and beverages.  </a:t>
            </a:r>
          </a:p>
          <a:p>
            <a:r>
              <a:rPr lang="en-US" sz="1100" u="sng" dirty="0"/>
              <a:t>December 12th </a:t>
            </a:r>
            <a:r>
              <a:rPr lang="en-US" sz="1100" dirty="0"/>
              <a:t>meal will be baked potato bar with all of the fixings, salad, dessert and beverages.</a:t>
            </a:r>
          </a:p>
          <a:p>
            <a:r>
              <a:rPr lang="en-US" sz="1100" u="sng" dirty="0"/>
              <a:t>December 19th </a:t>
            </a:r>
            <a:r>
              <a:rPr lang="en-US" sz="1100" dirty="0"/>
              <a:t>will be Blue Christmas and Phil Bossardet will be making a wonderful Christmas dinner with Red wine braised beef, Roasted acorn squash, Brussel sprout-parsnip medley, Cheddar mashed potatoes, Rich gravy, Apple- cranberry compote, Green salad, Dinner breads including some gluten free bread/rolls, &gt; Desserts will be Connie Christopherson’s pies, also apple crisp.</a:t>
            </a:r>
          </a:p>
          <a:p>
            <a:r>
              <a:rPr lang="en-US" sz="1100" dirty="0"/>
              <a:t>The Fellowship Committee could use more help in providing the meals.  If you would like to help please talk to Gail Goldsmith or call her at 231-633-2630.</a:t>
            </a:r>
          </a:p>
        </p:txBody>
      </p:sp>
      <p:cxnSp>
        <p:nvCxnSpPr>
          <p:cNvPr id="25" name="Straight Connector 24">
            <a:extLst>
              <a:ext uri="{FF2B5EF4-FFF2-40B4-BE49-F238E27FC236}">
                <a16:creationId xmlns:a16="http://schemas.microsoft.com/office/drawing/2014/main" id="{A37338A2-C136-21E0-8D0C-0F1FA239A942}"/>
              </a:ext>
            </a:extLst>
          </p:cNvPr>
          <p:cNvCxnSpPr/>
          <p:nvPr/>
        </p:nvCxnSpPr>
        <p:spPr>
          <a:xfrm>
            <a:off x="380542" y="2220528"/>
            <a:ext cx="6227179"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FD7E130-B61A-6FCA-7F11-2448BF442AB7}"/>
              </a:ext>
            </a:extLst>
          </p:cNvPr>
          <p:cNvSpPr txBox="1"/>
          <p:nvPr/>
        </p:nvSpPr>
        <p:spPr>
          <a:xfrm>
            <a:off x="346574" y="2379689"/>
            <a:ext cx="6159187" cy="1292662"/>
          </a:xfrm>
          <a:prstGeom prst="rect">
            <a:avLst/>
          </a:prstGeom>
          <a:noFill/>
        </p:spPr>
        <p:txBody>
          <a:bodyPr wrap="square" rtlCol="0">
            <a:spAutoFit/>
          </a:bodyPr>
          <a:lstStyle/>
          <a:p>
            <a:pPr algn="ctr"/>
            <a:r>
              <a:rPr lang="en-US" sz="1200" b="1" u="sng" dirty="0"/>
              <a:t>Advent and Christmas Services</a:t>
            </a:r>
          </a:p>
          <a:p>
            <a:r>
              <a:rPr lang="en-US" sz="1100" b="1" dirty="0"/>
              <a:t>December 5</a:t>
            </a:r>
            <a:r>
              <a:rPr lang="en-US" sz="1100" dirty="0"/>
              <a:t>:   7:00pm Holden Evening Prayer</a:t>
            </a:r>
          </a:p>
          <a:p>
            <a:r>
              <a:rPr lang="en-US" sz="1100" b="1" dirty="0"/>
              <a:t>December 12</a:t>
            </a:r>
            <a:r>
              <a:rPr lang="en-US" sz="1100" dirty="0"/>
              <a:t>: 7:00pm Advent/Christmas Hymn Sing</a:t>
            </a:r>
          </a:p>
          <a:p>
            <a:r>
              <a:rPr lang="en-US" sz="1100" b="1" dirty="0"/>
              <a:t>December 19</a:t>
            </a:r>
            <a:r>
              <a:rPr lang="en-US" sz="1100" dirty="0"/>
              <a:t>:  7:00pm Blue Christmas Service</a:t>
            </a:r>
          </a:p>
          <a:p>
            <a:r>
              <a:rPr lang="en-US" sz="1100" b="1" dirty="0"/>
              <a:t>December 24</a:t>
            </a:r>
            <a:r>
              <a:rPr lang="en-US" sz="1100" dirty="0"/>
              <a:t>:  4:00pm Christmas Eve Candlelight Service with emphasis on Children (will be Live-streamed)</a:t>
            </a:r>
          </a:p>
          <a:p>
            <a:r>
              <a:rPr lang="en-US" sz="1100" b="1" dirty="0"/>
              <a:t>December 24:   </a:t>
            </a:r>
            <a:r>
              <a:rPr lang="en-US" sz="1100" dirty="0"/>
              <a:t>7:00pm  Christmas Eve Candlelight Service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1327E77-D877-C36C-44E5-97541DBDA049}"/>
              </a:ext>
            </a:extLst>
          </p:cNvPr>
          <p:cNvCxnSpPr>
            <a:cxnSpLocks/>
          </p:cNvCxnSpPr>
          <p:nvPr/>
        </p:nvCxnSpPr>
        <p:spPr>
          <a:xfrm>
            <a:off x="152400" y="2267455"/>
            <a:ext cx="6172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DF105E7-DE04-FE20-B0AC-3CE118BA4417}"/>
              </a:ext>
            </a:extLst>
          </p:cNvPr>
          <p:cNvSpPr txBox="1"/>
          <p:nvPr/>
        </p:nvSpPr>
        <p:spPr>
          <a:xfrm>
            <a:off x="283983" y="2331928"/>
            <a:ext cx="6324600" cy="1554272"/>
          </a:xfrm>
          <a:prstGeom prst="rect">
            <a:avLst/>
          </a:prstGeom>
          <a:noFill/>
        </p:spPr>
        <p:txBody>
          <a:bodyPr wrap="square" rtlCol="0">
            <a:spAutoFit/>
          </a:bodyPr>
          <a:lstStyle/>
          <a:p>
            <a:pPr algn="ctr"/>
            <a:r>
              <a:rPr lang="en-US" sz="1100" b="1" u="sng" dirty="0"/>
              <a:t>Christian Care Giving</a:t>
            </a:r>
          </a:p>
          <a:p>
            <a:r>
              <a:rPr lang="en-US" sz="1200" dirty="0"/>
              <a:t>1 Thessalonians 5:11 Therefore encourage on another and build up each other, as you are doing. As a Ministry we are called to take care of each other. Our goal is to provide care for all of those in need and to make sure no one feels alone  and not cared for by our congregation. You are loved and wanted by all of your church family.  If we can help you or you know of anyone who has a need, please let me know.  Peggy Burns cobaltblues2003@yahoo.com or 231 392 6913 If you would like to be a caregiver please let me know.</a:t>
            </a:r>
          </a:p>
        </p:txBody>
      </p:sp>
      <p:cxnSp>
        <p:nvCxnSpPr>
          <p:cNvPr id="21" name="Straight Connector 20">
            <a:extLst>
              <a:ext uri="{FF2B5EF4-FFF2-40B4-BE49-F238E27FC236}">
                <a16:creationId xmlns:a16="http://schemas.microsoft.com/office/drawing/2014/main" id="{E05E1CE1-FBBE-E78A-CBBF-36EDFB158036}"/>
              </a:ext>
            </a:extLst>
          </p:cNvPr>
          <p:cNvCxnSpPr>
            <a:cxnSpLocks/>
          </p:cNvCxnSpPr>
          <p:nvPr/>
        </p:nvCxnSpPr>
        <p:spPr>
          <a:xfrm>
            <a:off x="266700" y="3886200"/>
            <a:ext cx="60579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9A84951-9045-7A38-1587-5CD36E4D5933}"/>
              </a:ext>
            </a:extLst>
          </p:cNvPr>
          <p:cNvSpPr txBox="1"/>
          <p:nvPr/>
        </p:nvSpPr>
        <p:spPr>
          <a:xfrm>
            <a:off x="283983" y="143032"/>
            <a:ext cx="6341883" cy="2123658"/>
          </a:xfrm>
          <a:prstGeom prst="rect">
            <a:avLst/>
          </a:prstGeom>
          <a:noFill/>
        </p:spPr>
        <p:txBody>
          <a:bodyPr wrap="square" rtlCol="0">
            <a:spAutoFit/>
          </a:bodyPr>
          <a:lstStyle/>
          <a:p>
            <a:pPr algn="ctr"/>
            <a:r>
              <a:rPr lang="en-US" sz="1200" b="1" dirty="0"/>
              <a:t>VISIONING NEWS…GIVING THANKS FOR THE BODY OF CHRIST:</a:t>
            </a:r>
          </a:p>
          <a:p>
            <a:r>
              <a:rPr lang="en-US" sz="1200" dirty="0"/>
              <a:t>On Sunday, November 17, we concluded our third congregation conversation regarding our Vision!!   Thank you so much for ALL who have participated as we have moved through the work this fall!!  Your dedication and presence in this endeavor is so greatly appreciated!!  We take “pause” now through the Advent and Christmas Seasons knowing we will continue after the first of the year</a:t>
            </a:r>
            <a:r>
              <a:rPr lang="en-US" sz="1200" b="1" dirty="0"/>
              <a:t>.  (See Pastor Paul’s page for more </a:t>
            </a:r>
            <a:r>
              <a:rPr lang="en-US" sz="1200" b="1"/>
              <a:t>details for </a:t>
            </a:r>
            <a:r>
              <a:rPr lang="en-US" sz="1200" b="1" dirty="0" err="1"/>
              <a:t>Janurary</a:t>
            </a:r>
            <a:r>
              <a:rPr lang="en-US" sz="1200" b="1" dirty="0"/>
              <a:t> 11</a:t>
            </a:r>
            <a:r>
              <a:rPr lang="en-US" sz="1200" b="1" baseline="30000" dirty="0"/>
              <a:t>th</a:t>
            </a:r>
            <a:r>
              <a:rPr lang="en-US" sz="1200" b="1" dirty="0"/>
              <a:t>.) </a:t>
            </a:r>
            <a:r>
              <a:rPr lang="en-US" sz="1200" dirty="0"/>
              <a:t>As the schedule is formed and the next steps are planned, we will remain in contact publicizing the information in order that you are aware.  Our work is not complete… for God’s work never is.  However, we are well on our way thanks to the participation of so many!!   Blessings to you in this Holiday Season!  May it be a season of Holy Days for all!!  </a:t>
            </a:r>
          </a:p>
          <a:p>
            <a:r>
              <a:rPr lang="en-US" sz="1200" dirty="0"/>
              <a:t>					Your Visioning Team</a:t>
            </a:r>
            <a:endParaRPr lang="en-US" sz="1100" dirty="0"/>
          </a:p>
        </p:txBody>
      </p:sp>
      <p:sp>
        <p:nvSpPr>
          <p:cNvPr id="6" name="TextBox 5">
            <a:extLst>
              <a:ext uri="{FF2B5EF4-FFF2-40B4-BE49-F238E27FC236}">
                <a16:creationId xmlns:a16="http://schemas.microsoft.com/office/drawing/2014/main" id="{0663625F-F804-373C-86EF-BE8531C8CE6E}"/>
              </a:ext>
            </a:extLst>
          </p:cNvPr>
          <p:cNvSpPr txBox="1"/>
          <p:nvPr/>
        </p:nvSpPr>
        <p:spPr>
          <a:xfrm>
            <a:off x="245732" y="6390144"/>
            <a:ext cx="6248647" cy="2677656"/>
          </a:xfrm>
          <a:prstGeom prst="rect">
            <a:avLst/>
          </a:prstGeom>
          <a:noFill/>
        </p:spPr>
        <p:txBody>
          <a:bodyPr wrap="square" rtlCol="0">
            <a:spAutoFit/>
          </a:bodyPr>
          <a:lstStyle/>
          <a:p>
            <a:pPr algn="ctr"/>
            <a:r>
              <a:rPr lang="en-US" sz="1200" b="1" dirty="0"/>
              <a:t>Pancake Breakfast Fundraiser</a:t>
            </a:r>
          </a:p>
          <a:p>
            <a:r>
              <a:rPr lang="en-US" sz="1200" dirty="0"/>
              <a:t>Bethlehem Lutheran Church held a fund raiser for hurricane relief on November 9th.  Phil Bossardet planned the event and was the head chef with his son Bob. Together they made pancakes, sausage and eggs. Other foods were donated, breads, fruit and juice.</a:t>
            </a:r>
          </a:p>
          <a:p>
            <a:r>
              <a:rPr lang="en-US" sz="1200" dirty="0"/>
              <a:t>54 people were served and donated a total of $2936.  The funds were sent through Thrivent, who matched our dollars.  For every $2 we sent they gave an additional $1.  We choose Lutheran Disaster Response for the money to help the people in the southern United States who were devastated by the recent hurricanes.</a:t>
            </a:r>
          </a:p>
          <a:p>
            <a:r>
              <a:rPr lang="en-US" sz="1200" dirty="0"/>
              <a:t>Thank you for all those who attended and the many volunteers: Phil </a:t>
            </a:r>
            <a:r>
              <a:rPr lang="en-US" sz="1200" dirty="0" err="1"/>
              <a:t>Bossarrdet</a:t>
            </a:r>
            <a:r>
              <a:rPr lang="en-US" sz="1200" dirty="0"/>
              <a:t>, Bob Pierce, Alanna </a:t>
            </a:r>
            <a:r>
              <a:rPr lang="en-US" sz="1200" dirty="0" err="1"/>
              <a:t>Steffunick</a:t>
            </a:r>
            <a:r>
              <a:rPr lang="en-US" sz="1200" dirty="0"/>
              <a:t>-Boomer and Sammy, Kay Rumbach, Barbara Oster, Janet Landis, Patty Leibenguth, Dan and Laura Hahn, Mark and Kathie Bair, Nancy Ammann, Kristen Rivard, Diane and Doug Cunningham, Tina Dohm, Betty Rutila, Jay </a:t>
            </a:r>
            <a:r>
              <a:rPr lang="en-US" sz="1200" dirty="0" err="1"/>
              <a:t>Pflasterer</a:t>
            </a:r>
            <a:r>
              <a:rPr lang="en-US" sz="1200" dirty="0"/>
              <a:t> and Gail Goldsmith.</a:t>
            </a:r>
          </a:p>
          <a:p>
            <a:r>
              <a:rPr lang="en-US" sz="1200" dirty="0"/>
              <a:t>Thrivent provided the funds to purchase the food and paper products for the meal.</a:t>
            </a:r>
          </a:p>
        </p:txBody>
      </p:sp>
      <p:sp>
        <p:nvSpPr>
          <p:cNvPr id="9" name="TextBox 8">
            <a:extLst>
              <a:ext uri="{FF2B5EF4-FFF2-40B4-BE49-F238E27FC236}">
                <a16:creationId xmlns:a16="http://schemas.microsoft.com/office/drawing/2014/main" id="{0B79DD06-0775-12E5-51EB-479C3D98E046}"/>
              </a:ext>
            </a:extLst>
          </p:cNvPr>
          <p:cNvSpPr txBox="1"/>
          <p:nvPr/>
        </p:nvSpPr>
        <p:spPr>
          <a:xfrm>
            <a:off x="276078" y="4013537"/>
            <a:ext cx="6248647" cy="1015663"/>
          </a:xfrm>
          <a:prstGeom prst="rect">
            <a:avLst/>
          </a:prstGeom>
          <a:noFill/>
        </p:spPr>
        <p:txBody>
          <a:bodyPr wrap="square" rtlCol="0">
            <a:spAutoFit/>
          </a:bodyPr>
          <a:lstStyle/>
          <a:p>
            <a:r>
              <a:rPr lang="en-US" sz="1200" b="1" u="sng" dirty="0"/>
              <a:t>Are you grieving something from a death or something else? </a:t>
            </a:r>
            <a:r>
              <a:rPr lang="en-US" sz="1200" dirty="0"/>
              <a:t>It could be any kind of loss, and it hurts. </a:t>
            </a:r>
            <a:r>
              <a:rPr lang="en-US" sz="1200" u="sng" dirty="0"/>
              <a:t>We have a place for you here at Bethlehem on the 1st Monday of the month from 3:30 to 4:30 and the 3rd Monday of the month from 5:30 to 6:30 in the Youth Room</a:t>
            </a:r>
            <a:r>
              <a:rPr lang="en-US" sz="1200" dirty="0"/>
              <a:t>.  </a:t>
            </a:r>
            <a:r>
              <a:rPr lang="en-US" sz="1200" u="sng" dirty="0"/>
              <a:t>The December dates are December 2nd and December 16th</a:t>
            </a:r>
            <a:r>
              <a:rPr lang="en-US" sz="1200" dirty="0"/>
              <a:t>.  If you have any questions, please contact Peggy Burns at 231 392-6913.</a:t>
            </a:r>
          </a:p>
        </p:txBody>
      </p:sp>
      <p:cxnSp>
        <p:nvCxnSpPr>
          <p:cNvPr id="17" name="Straight Connector 16">
            <a:extLst>
              <a:ext uri="{FF2B5EF4-FFF2-40B4-BE49-F238E27FC236}">
                <a16:creationId xmlns:a16="http://schemas.microsoft.com/office/drawing/2014/main" id="{B21EC503-F054-2851-D43F-73EC5DC79572}"/>
              </a:ext>
            </a:extLst>
          </p:cNvPr>
          <p:cNvCxnSpPr>
            <a:cxnSpLocks/>
          </p:cNvCxnSpPr>
          <p:nvPr/>
        </p:nvCxnSpPr>
        <p:spPr>
          <a:xfrm>
            <a:off x="400420" y="5105400"/>
            <a:ext cx="592418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6A7F86B-3360-9ABE-3F83-DA736B7B4383}"/>
              </a:ext>
            </a:extLst>
          </p:cNvPr>
          <p:cNvSpPr txBox="1"/>
          <p:nvPr/>
        </p:nvSpPr>
        <p:spPr>
          <a:xfrm>
            <a:off x="276410" y="5232737"/>
            <a:ext cx="5924180" cy="1015663"/>
          </a:xfrm>
          <a:prstGeom prst="rect">
            <a:avLst/>
          </a:prstGeom>
          <a:noFill/>
        </p:spPr>
        <p:txBody>
          <a:bodyPr wrap="square" rtlCol="0">
            <a:spAutoFit/>
          </a:bodyPr>
          <a:lstStyle/>
          <a:p>
            <a:r>
              <a:rPr lang="en-US" sz="1200" b="1" u="sng" dirty="0"/>
              <a:t>Christ In Our Home:</a:t>
            </a:r>
            <a:r>
              <a:rPr lang="en-US" sz="1200" dirty="0"/>
              <a:t>  Did you know that there is a large  print version od Christ in Our Home?  We are considering ordering this version along with our regular size but need to know if there is a need here.  If you or someone that you know would benefit from using large print, please call the church office at 231-947-9880 or email Barbara at admin@bethlehemtc.org</a:t>
            </a:r>
            <a:endParaRPr lang="en-US" sz="1200" b="1" u="sng" dirty="0"/>
          </a:p>
        </p:txBody>
      </p:sp>
      <p:cxnSp>
        <p:nvCxnSpPr>
          <p:cNvPr id="22" name="Straight Connector 21">
            <a:extLst>
              <a:ext uri="{FF2B5EF4-FFF2-40B4-BE49-F238E27FC236}">
                <a16:creationId xmlns:a16="http://schemas.microsoft.com/office/drawing/2014/main" id="{3041CC1E-F4F7-E332-B6B3-771237F7DA27}"/>
              </a:ext>
            </a:extLst>
          </p:cNvPr>
          <p:cNvCxnSpPr>
            <a:cxnSpLocks/>
          </p:cNvCxnSpPr>
          <p:nvPr/>
        </p:nvCxnSpPr>
        <p:spPr>
          <a:xfrm>
            <a:off x="400420" y="6295641"/>
            <a:ext cx="5924180" cy="104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26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D28B8-562D-A9EC-3E5F-4ACCD6533B83}"/>
              </a:ext>
            </a:extLst>
          </p:cNvPr>
          <p:cNvPicPr>
            <a:picLocks noChangeAspect="1"/>
          </p:cNvPicPr>
          <p:nvPr/>
        </p:nvPicPr>
        <p:blipFill>
          <a:blip r:embed="rId3"/>
          <a:stretch>
            <a:fillRect/>
          </a:stretch>
        </p:blipFill>
        <p:spPr>
          <a:xfrm>
            <a:off x="34636" y="4276725"/>
            <a:ext cx="6734175" cy="4714875"/>
          </a:xfrm>
          <a:prstGeom prst="rect">
            <a:avLst/>
          </a:prstGeom>
        </p:spPr>
      </p:pic>
      <p:pic>
        <p:nvPicPr>
          <p:cNvPr id="4" name="Picture 3">
            <a:extLst>
              <a:ext uri="{FF2B5EF4-FFF2-40B4-BE49-F238E27FC236}">
                <a16:creationId xmlns:a16="http://schemas.microsoft.com/office/drawing/2014/main" id="{0E975E9E-724D-B8B4-B393-5D93D7317374}"/>
              </a:ext>
            </a:extLst>
          </p:cNvPr>
          <p:cNvPicPr>
            <a:picLocks noChangeAspect="1"/>
          </p:cNvPicPr>
          <p:nvPr/>
        </p:nvPicPr>
        <p:blipFill>
          <a:blip r:embed="rId4"/>
          <a:stretch>
            <a:fillRect/>
          </a:stretch>
        </p:blipFill>
        <p:spPr>
          <a:xfrm>
            <a:off x="204787" y="304800"/>
            <a:ext cx="6448425" cy="3648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CF9C5-91D7-6107-79CF-4DB684C44B91}"/>
              </a:ext>
            </a:extLst>
          </p:cNvPr>
          <p:cNvPicPr>
            <a:picLocks noChangeAspect="1"/>
          </p:cNvPicPr>
          <p:nvPr/>
        </p:nvPicPr>
        <p:blipFill>
          <a:blip r:embed="rId2"/>
          <a:stretch>
            <a:fillRect/>
          </a:stretch>
        </p:blipFill>
        <p:spPr>
          <a:xfrm>
            <a:off x="634365" y="-14288"/>
            <a:ext cx="5589270" cy="4586288"/>
          </a:xfrm>
          <a:prstGeom prst="rect">
            <a:avLst/>
          </a:prstGeom>
        </p:spPr>
      </p:pic>
      <p:pic>
        <p:nvPicPr>
          <p:cNvPr id="4" name="Picture 3">
            <a:extLst>
              <a:ext uri="{FF2B5EF4-FFF2-40B4-BE49-F238E27FC236}">
                <a16:creationId xmlns:a16="http://schemas.microsoft.com/office/drawing/2014/main" id="{B330BA94-B34F-3047-187D-E25C9799481E}"/>
              </a:ext>
            </a:extLst>
          </p:cNvPr>
          <p:cNvPicPr>
            <a:picLocks noChangeAspect="1"/>
          </p:cNvPicPr>
          <p:nvPr/>
        </p:nvPicPr>
        <p:blipFill>
          <a:blip r:embed="rId3"/>
          <a:stretch>
            <a:fillRect/>
          </a:stretch>
        </p:blipFill>
        <p:spPr>
          <a:xfrm>
            <a:off x="143962" y="4800600"/>
            <a:ext cx="6570076" cy="914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4" descr="Image result for under construction images">
            <a:extLst>
              <a:ext uri="{FF2B5EF4-FFF2-40B4-BE49-F238E27FC236}">
                <a16:creationId xmlns:a16="http://schemas.microsoft.com/office/drawing/2014/main" id="{2AD029F2-17E7-72D0-411D-152F74830EEF}"/>
              </a:ext>
            </a:extLst>
          </p:cNvPr>
          <p:cNvSpPr>
            <a:spLocks noChangeAspect="1" noChangeArrowheads="1"/>
          </p:cNvSpPr>
          <p:nvPr/>
        </p:nvSpPr>
        <p:spPr bwMode="auto">
          <a:xfrm>
            <a:off x="152400" y="-823913"/>
            <a:ext cx="2505075" cy="181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675" name="TextBox 13">
            <a:extLst>
              <a:ext uri="{FF2B5EF4-FFF2-40B4-BE49-F238E27FC236}">
                <a16:creationId xmlns:a16="http://schemas.microsoft.com/office/drawing/2014/main" id="{F224219C-12CA-53A1-2375-8071797BCE72}"/>
              </a:ext>
            </a:extLst>
          </p:cNvPr>
          <p:cNvSpPr txBox="1">
            <a:spLocks noChangeArrowheads="1"/>
          </p:cNvSpPr>
          <p:nvPr/>
        </p:nvSpPr>
        <p:spPr bwMode="auto">
          <a:xfrm>
            <a:off x="152400" y="359767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677" name="TextBox 1">
            <a:extLst>
              <a:ext uri="{FF2B5EF4-FFF2-40B4-BE49-F238E27FC236}">
                <a16:creationId xmlns:a16="http://schemas.microsoft.com/office/drawing/2014/main" id="{4C71E085-7D81-FF01-625D-D15BA6CA54C9}"/>
              </a:ext>
            </a:extLst>
          </p:cNvPr>
          <p:cNvSpPr txBox="1">
            <a:spLocks noChangeArrowheads="1"/>
          </p:cNvSpPr>
          <p:nvPr/>
        </p:nvSpPr>
        <p:spPr bwMode="auto">
          <a:xfrm>
            <a:off x="244475" y="7924800"/>
            <a:ext cx="64611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Monthly donation:  1/16 page $25; 1/8 $50; 1/4 $80.   Pay for a year in full---get 1 Month Free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Questions???  Please contact Alanna </a:t>
            </a:r>
            <a:r>
              <a:rPr kumimoji="0" lang="en-US" alt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Steffunick</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231-947-9880 or </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alanna.steffunick@bethlehemtc.org</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Make checks payable to BLC…put “Star Ad” on envelope.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E4DAE8BB-A606-49AB-EE6F-00C7E2E6A0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499719"/>
            <a:ext cx="4270110" cy="21345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a:extLst>
              <a:ext uri="{FF2B5EF4-FFF2-40B4-BE49-F238E27FC236}">
                <a16:creationId xmlns:a16="http://schemas.microsoft.com/office/drawing/2014/main" id="{36EF4C6A-20B6-9B5A-546F-03F8ACB5D6FA}"/>
              </a:ext>
            </a:extLst>
          </p:cNvPr>
          <p:cNvSpPr txBox="1">
            <a:spLocks noChangeArrowheads="1"/>
          </p:cNvSpPr>
          <p:nvPr/>
        </p:nvSpPr>
        <p:spPr bwMode="auto">
          <a:xfrm>
            <a:off x="92075" y="3919538"/>
            <a:ext cx="64198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00" b="1" u="sng">
              <a:solidFill>
                <a:srgbClr val="000000"/>
              </a:solidFill>
              <a:latin typeface="Georgia" panose="02040502050405020303" pitchFamily="18" charset="0"/>
            </a:endParaRPr>
          </a:p>
          <a:p>
            <a:pPr algn="ctr" eaLnBrk="1" hangingPunct="1"/>
            <a:r>
              <a:rPr lang="en-US" altLang="en-US" sz="1200" b="1" u="sng">
                <a:solidFill>
                  <a:srgbClr val="000000"/>
                </a:solidFill>
              </a:rPr>
              <a:t>Hospital Visits</a:t>
            </a:r>
            <a:r>
              <a:rPr lang="en-US" altLang="en-US" sz="1200" b="1">
                <a:solidFill>
                  <a:srgbClr val="000000"/>
                </a:solidFill>
              </a:rPr>
              <a:t>:  </a:t>
            </a:r>
            <a:r>
              <a:rPr lang="en-US" altLang="en-US" sz="1200">
                <a:solidFill>
                  <a:srgbClr val="000000"/>
                </a:solidFill>
              </a:rPr>
              <a:t>Please let the church office know if you are going into the hospital for a scheduled procedure or an emergency so  Pastor Paul can visit you. </a:t>
            </a:r>
            <a:endParaRPr lang="en-US" altLang="en-US"/>
          </a:p>
        </p:txBody>
      </p:sp>
      <p:sp>
        <p:nvSpPr>
          <p:cNvPr id="20483" name="Line 6">
            <a:extLst>
              <a:ext uri="{FF2B5EF4-FFF2-40B4-BE49-F238E27FC236}">
                <a16:creationId xmlns:a16="http://schemas.microsoft.com/office/drawing/2014/main" id="{B2828B04-9E04-4EFB-C0C5-8895831DABA1}"/>
              </a:ext>
            </a:extLst>
          </p:cNvPr>
          <p:cNvSpPr>
            <a:spLocks noChangeShapeType="1"/>
          </p:cNvSpPr>
          <p:nvPr/>
        </p:nvSpPr>
        <p:spPr bwMode="auto">
          <a:xfrm flipV="1">
            <a:off x="82550" y="4648200"/>
            <a:ext cx="6716713"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sp>
        <p:nvSpPr>
          <p:cNvPr id="20484" name="Rectangle 2">
            <a:extLst>
              <a:ext uri="{FF2B5EF4-FFF2-40B4-BE49-F238E27FC236}">
                <a16:creationId xmlns:a16="http://schemas.microsoft.com/office/drawing/2014/main" id="{73A02A95-BFE4-6FB2-77BF-91425179BCFE}"/>
              </a:ext>
            </a:extLst>
          </p:cNvPr>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485" name="Rectangle 7">
            <a:extLst>
              <a:ext uri="{FF2B5EF4-FFF2-40B4-BE49-F238E27FC236}">
                <a16:creationId xmlns:a16="http://schemas.microsoft.com/office/drawing/2014/main" id="{7E30C8C8-377D-D530-F703-B6AC0AE50771}"/>
              </a:ext>
            </a:extLst>
          </p:cNvPr>
          <p:cNvSpPr>
            <a:spLocks noChangeArrowheads="1"/>
          </p:cNvSpPr>
          <p:nvPr/>
        </p:nvSpPr>
        <p:spPr bwMode="auto">
          <a:xfrm>
            <a:off x="350838" y="360363"/>
            <a:ext cx="2568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a:solidFill>
                  <a:srgbClr val="000000"/>
                </a:solidFill>
              </a:rPr>
              <a:t>Health Concerns*</a:t>
            </a:r>
          </a:p>
        </p:txBody>
      </p:sp>
      <p:sp>
        <p:nvSpPr>
          <p:cNvPr id="20486" name="Rectangle 7">
            <a:extLst>
              <a:ext uri="{FF2B5EF4-FFF2-40B4-BE49-F238E27FC236}">
                <a16:creationId xmlns:a16="http://schemas.microsoft.com/office/drawing/2014/main" id="{446B1900-7FAF-8017-7D41-B19050BE3D42}"/>
              </a:ext>
            </a:extLst>
          </p:cNvPr>
          <p:cNvSpPr>
            <a:spLocks noChangeArrowheads="1"/>
          </p:cNvSpPr>
          <p:nvPr/>
        </p:nvSpPr>
        <p:spPr bwMode="auto">
          <a:xfrm>
            <a:off x="2543175" y="44338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487" name="Rectangle 5">
            <a:extLst>
              <a:ext uri="{FF2B5EF4-FFF2-40B4-BE49-F238E27FC236}">
                <a16:creationId xmlns:a16="http://schemas.microsoft.com/office/drawing/2014/main" id="{44102475-147C-FDDE-B045-63004B3F35DF}"/>
              </a:ext>
            </a:extLst>
          </p:cNvPr>
          <p:cNvSpPr>
            <a:spLocks noChangeArrowheads="1"/>
          </p:cNvSpPr>
          <p:nvPr/>
        </p:nvSpPr>
        <p:spPr bwMode="auto">
          <a:xfrm>
            <a:off x="1222375" y="4586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1pPr>
            <a:lvl2pPr marL="742950" indent="-28575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2pPr>
            <a:lvl3pPr marL="1143000" indent="-22860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3pPr>
            <a:lvl4pPr marL="1600200" indent="-22860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4pPr>
            <a:lvl5pPr marL="2057400" indent="-22860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88" name="Rectangle 12">
            <a:extLst>
              <a:ext uri="{FF2B5EF4-FFF2-40B4-BE49-F238E27FC236}">
                <a16:creationId xmlns:a16="http://schemas.microsoft.com/office/drawing/2014/main" id="{B7CA067A-D2F3-BBF6-92D7-E6E1BD6B878D}"/>
              </a:ext>
            </a:extLst>
          </p:cNvPr>
          <p:cNvSpPr>
            <a:spLocks noChangeArrowheads="1"/>
          </p:cNvSpPr>
          <p:nvPr/>
        </p:nvSpPr>
        <p:spPr bwMode="auto">
          <a:xfrm>
            <a:off x="246063" y="1170729"/>
            <a:ext cx="6519862"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i="1" dirty="0"/>
              <a:t>Richard Fernholz, Tom &amp; Lee Miller,</a:t>
            </a:r>
            <a:r>
              <a:rPr lang="en-US" altLang="en-US" sz="1100" dirty="0"/>
              <a:t> </a:t>
            </a:r>
          </a:p>
          <a:p>
            <a:pPr algn="ctr" eaLnBrk="1" hangingPunct="1"/>
            <a:r>
              <a:rPr lang="en-US" altLang="en-US" sz="1100" i="1" dirty="0"/>
              <a:t> Judy Fenton, Julie Lapeer, Milt  &amp; Carol Bowes,</a:t>
            </a:r>
          </a:p>
          <a:p>
            <a:pPr algn="ctr" eaLnBrk="1" hangingPunct="1"/>
            <a:r>
              <a:rPr lang="en-US" altLang="en-US" sz="1100" i="1" dirty="0"/>
              <a:t> Lynn Hoyt, Ron Hellenga, Cindy Hitesman,</a:t>
            </a:r>
          </a:p>
          <a:p>
            <a:pPr algn="ctr" eaLnBrk="1" hangingPunct="1"/>
            <a:r>
              <a:rPr lang="en-US" altLang="en-US" sz="1100" i="1" dirty="0"/>
              <a:t>John Stretlien,  Harper Wiemerslage,</a:t>
            </a:r>
          </a:p>
          <a:p>
            <a:pPr algn="ctr" eaLnBrk="1" hangingPunct="1"/>
            <a:r>
              <a:rPr lang="en-US" altLang="en-US" sz="1100" i="1" dirty="0"/>
              <a:t>Sherry, Leroy </a:t>
            </a:r>
            <a:r>
              <a:rPr lang="en-US" altLang="en-US" sz="1100" i="1" dirty="0" err="1"/>
              <a:t>Schlagel</a:t>
            </a:r>
            <a:r>
              <a:rPr lang="en-US" altLang="en-US" sz="1100" i="1" dirty="0"/>
              <a:t>, Roy &amp; Marilyn Dumond, Sean Rivard, </a:t>
            </a:r>
          </a:p>
          <a:p>
            <a:pPr algn="ctr" eaLnBrk="1" hangingPunct="1"/>
            <a:r>
              <a:rPr lang="en-US" altLang="en-US" sz="1100" i="1" dirty="0"/>
              <a:t>Brenda Denoyer and the Denoyer Family,</a:t>
            </a:r>
          </a:p>
          <a:p>
            <a:pPr algn="ctr" eaLnBrk="1" hangingPunct="1"/>
            <a:r>
              <a:rPr lang="en-US" altLang="en-US" sz="1100" i="1" dirty="0"/>
              <a:t>Patti McCracken, Sharon </a:t>
            </a:r>
            <a:r>
              <a:rPr lang="en-US" altLang="en-US" sz="1100" i="1" dirty="0" err="1"/>
              <a:t>Vanmeter</a:t>
            </a:r>
            <a:r>
              <a:rPr lang="en-US" altLang="en-US" sz="1100" i="1" dirty="0"/>
              <a:t>, Dale Thiel, </a:t>
            </a:r>
          </a:p>
          <a:p>
            <a:pPr algn="ctr" eaLnBrk="1" hangingPunct="1"/>
            <a:r>
              <a:rPr lang="en-US" altLang="en-US" sz="1100" i="1" dirty="0"/>
              <a:t>Margaret Hutchison,  Carol Collins, Julie, </a:t>
            </a:r>
          </a:p>
          <a:p>
            <a:pPr algn="ctr" eaLnBrk="1" hangingPunct="1"/>
            <a:r>
              <a:rPr lang="en-US" altLang="en-US" sz="1100" i="1" dirty="0"/>
              <a:t>Patience Lambert, Dale &amp; Cheryl Leider, Julie Barrett, </a:t>
            </a:r>
          </a:p>
          <a:p>
            <a:pPr algn="ctr" eaLnBrk="1" hangingPunct="1"/>
            <a:r>
              <a:rPr lang="en-US" altLang="en-US" sz="1100" i="1" dirty="0"/>
              <a:t>Jennifer Mowers, Debbie Knopf, Janet Burmeister,</a:t>
            </a:r>
          </a:p>
          <a:p>
            <a:pPr algn="ctr" eaLnBrk="1" hangingPunct="1"/>
            <a:r>
              <a:rPr lang="en-US" altLang="en-US" sz="1100" i="1" dirty="0"/>
              <a:t>Jim Rumbach, John Block, Bob Pierce,</a:t>
            </a:r>
          </a:p>
          <a:p>
            <a:pPr algn="ctr" eaLnBrk="1" hangingPunct="1"/>
            <a:r>
              <a:rPr lang="en-US" altLang="en-US" sz="1100" i="1" dirty="0"/>
              <a:t>Billie Thompson, Earl Manuel, Jack McCracken, Marianne</a:t>
            </a:r>
          </a:p>
          <a:p>
            <a:pPr algn="ctr" eaLnBrk="1" hangingPunct="1"/>
            <a:r>
              <a:rPr lang="en-US" altLang="en-US" sz="1100" i="1" dirty="0"/>
              <a:t>Norm Fred, Betty </a:t>
            </a:r>
            <a:r>
              <a:rPr lang="en-US" altLang="en-US" sz="1100" i="1" dirty="0" err="1"/>
              <a:t>Sheftall</a:t>
            </a:r>
            <a:endParaRPr lang="en-US" altLang="en-US" sz="1100" i="1" dirty="0"/>
          </a:p>
          <a:p>
            <a:pPr algn="ctr" eaLnBrk="1" hangingPunct="1"/>
            <a:r>
              <a:rPr lang="en-US" altLang="en-US" sz="1200" b="1" u="sng" dirty="0"/>
              <a:t>French Manor South</a:t>
            </a:r>
            <a:r>
              <a:rPr lang="en-US" altLang="en-US" sz="1200" dirty="0"/>
              <a:t>: Brenda Denoyer</a:t>
            </a:r>
          </a:p>
          <a:p>
            <a:pPr algn="ctr" eaLnBrk="1" hangingPunct="1"/>
            <a:r>
              <a:rPr lang="en-US" altLang="en-US" sz="1200" b="1" u="sng" dirty="0"/>
              <a:t>Evergreen Cottage: </a:t>
            </a:r>
            <a:r>
              <a:rPr lang="en-US" altLang="en-US" sz="1200" dirty="0"/>
              <a:t>Milt &amp; Carol Bowes</a:t>
            </a:r>
          </a:p>
          <a:p>
            <a:pPr eaLnBrk="1" hangingPunct="1"/>
            <a:endParaRPr lang="en-US" altLang="en-US" sz="1600" dirty="0">
              <a:latin typeface="Calibri" panose="020F0502020204030204" pitchFamily="34" charset="0"/>
            </a:endParaRPr>
          </a:p>
        </p:txBody>
      </p:sp>
      <p:sp>
        <p:nvSpPr>
          <p:cNvPr id="20489" name="Line 6">
            <a:extLst>
              <a:ext uri="{FF2B5EF4-FFF2-40B4-BE49-F238E27FC236}">
                <a16:creationId xmlns:a16="http://schemas.microsoft.com/office/drawing/2014/main" id="{8E2D28D5-FBC0-C3D3-B23A-02E98AD67A90}"/>
              </a:ext>
            </a:extLst>
          </p:cNvPr>
          <p:cNvSpPr>
            <a:spLocks noChangeShapeType="1"/>
          </p:cNvSpPr>
          <p:nvPr/>
        </p:nvSpPr>
        <p:spPr bwMode="auto">
          <a:xfrm flipV="1">
            <a:off x="68263" y="5610225"/>
            <a:ext cx="6711950" cy="22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sp>
        <p:nvSpPr>
          <p:cNvPr id="20490" name="Text Box 4">
            <a:extLst>
              <a:ext uri="{FF2B5EF4-FFF2-40B4-BE49-F238E27FC236}">
                <a16:creationId xmlns:a16="http://schemas.microsoft.com/office/drawing/2014/main" id="{19062007-99AF-C52D-88B3-3BFCCD23427A}"/>
              </a:ext>
            </a:extLst>
          </p:cNvPr>
          <p:cNvSpPr txBox="1">
            <a:spLocks noChangeArrowheads="1"/>
          </p:cNvSpPr>
          <p:nvPr/>
        </p:nvSpPr>
        <p:spPr bwMode="auto">
          <a:xfrm>
            <a:off x="180975" y="4789488"/>
            <a:ext cx="648493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srgbClr val="000000"/>
                </a:solidFill>
              </a:rPr>
              <a:t>Prayer Requests: </a:t>
            </a:r>
          </a:p>
          <a:p>
            <a:pPr eaLnBrk="1" hangingPunct="1"/>
            <a:r>
              <a:rPr lang="en-US" altLang="en-US" sz="1200" b="1" dirty="0">
                <a:solidFill>
                  <a:srgbClr val="000000"/>
                </a:solidFill>
              </a:rPr>
              <a:t>•Prayer Chain:  </a:t>
            </a:r>
            <a:r>
              <a:rPr lang="en-US" altLang="en-US" sz="1200" dirty="0">
                <a:solidFill>
                  <a:srgbClr val="000000"/>
                </a:solidFill>
              </a:rPr>
              <a:t>Please contact Jan Stretlien at jstretlien@gmail.com or 231-947-3265</a:t>
            </a:r>
          </a:p>
          <a:p>
            <a:pPr eaLnBrk="1" hangingPunct="1"/>
            <a:r>
              <a:rPr lang="en-US" altLang="en-US" sz="1200" b="1" dirty="0">
                <a:solidFill>
                  <a:srgbClr val="000000"/>
                </a:solidFill>
              </a:rPr>
              <a:t>•Prayers read from the altar:  </a:t>
            </a:r>
            <a:r>
              <a:rPr lang="en-US" altLang="en-US" sz="1200" dirty="0">
                <a:solidFill>
                  <a:srgbClr val="000000"/>
                </a:solidFill>
              </a:rPr>
              <a:t>Please call the Administrative Assistant in the church office 231-947-9880 or email admin@bethlehemtc.org</a:t>
            </a:r>
          </a:p>
        </p:txBody>
      </p:sp>
      <p:sp>
        <p:nvSpPr>
          <p:cNvPr id="20491" name="Rectangle 6">
            <a:extLst>
              <a:ext uri="{FF2B5EF4-FFF2-40B4-BE49-F238E27FC236}">
                <a16:creationId xmlns:a16="http://schemas.microsoft.com/office/drawing/2014/main" id="{BC23953F-40B1-D684-B94D-5C97086B155A}"/>
              </a:ext>
            </a:extLst>
          </p:cNvPr>
          <p:cNvSpPr>
            <a:spLocks noChangeArrowheads="1"/>
          </p:cNvSpPr>
          <p:nvPr/>
        </p:nvSpPr>
        <p:spPr bwMode="auto">
          <a:xfrm>
            <a:off x="293687" y="5668963"/>
            <a:ext cx="6016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latin typeface="Times New Roman" panose="02020603050405020304" pitchFamily="18" charset="0"/>
                <a:cs typeface="Times New Roman" panose="02020603050405020304" pitchFamily="18" charset="0"/>
              </a:rPr>
              <a:t>Are you checking for the latest BLC updates at: </a:t>
            </a:r>
            <a:r>
              <a:rPr lang="en-US" altLang="en-US" sz="1200" u="sng" dirty="0">
                <a:solidFill>
                  <a:srgbClr val="0000FF"/>
                </a:solidFill>
                <a:latin typeface="Times New Roman" panose="02020603050405020304" pitchFamily="18" charset="0"/>
                <a:cs typeface="Times New Roman" panose="02020603050405020304" pitchFamily="18" charset="0"/>
                <a:hlinkClick r:id="rId3" tooltip="This external link will open in a new window"/>
              </a:rPr>
              <a:t>www.bethlehemtc.org</a:t>
            </a:r>
            <a:r>
              <a:rPr lang="en-US" altLang="en-US" sz="1200" dirty="0">
                <a:latin typeface="Times New Roman" panose="02020603050405020304" pitchFamily="18" charset="0"/>
                <a:cs typeface="Times New Roman" panose="02020603050405020304" pitchFamily="18" charset="0"/>
              </a:rPr>
              <a:t>?</a:t>
            </a:r>
          </a:p>
          <a:p>
            <a:pPr eaLnBrk="1" hangingPunct="1"/>
            <a:r>
              <a:rPr lang="en-US" altLang="en-US" sz="1200" dirty="0">
                <a:latin typeface="Times New Roman" panose="02020603050405020304" pitchFamily="18" charset="0"/>
                <a:cs typeface="Times New Roman" panose="02020603050405020304" pitchFamily="18" charset="0"/>
              </a:rPr>
              <a:t> </a:t>
            </a:r>
          </a:p>
          <a:p>
            <a:pPr algn="ctr" eaLnBrk="1" hangingPunct="1"/>
            <a:r>
              <a:rPr lang="en-US" altLang="en-US" sz="1200" b="1" dirty="0">
                <a:latin typeface="Times New Roman" panose="02020603050405020304" pitchFamily="18" charset="0"/>
                <a:cs typeface="Times New Roman" panose="02020603050405020304" pitchFamily="18" charset="0"/>
              </a:rPr>
              <a:t>You saw Norm and others take the photos...be sure you see them at </a:t>
            </a:r>
            <a:r>
              <a:rPr lang="en-US" altLang="en-US" sz="1200" u="sng" dirty="0">
                <a:solidFill>
                  <a:srgbClr val="0000FF"/>
                </a:solidFill>
                <a:latin typeface="Times New Roman" panose="02020603050405020304" pitchFamily="18" charset="0"/>
                <a:cs typeface="Times New Roman" panose="02020603050405020304" pitchFamily="18" charset="0"/>
                <a:hlinkClick r:id="rId3" tooltip="This external link will open in a new window"/>
              </a:rPr>
              <a:t>www.bethlehemtc.org</a:t>
            </a:r>
            <a:r>
              <a:rPr lang="en-US" altLang="en-US" sz="1200" dirty="0">
                <a:latin typeface="Times New Roman" panose="02020603050405020304" pitchFamily="18" charset="0"/>
                <a:cs typeface="Times New Roman" panose="02020603050405020304" pitchFamily="18" charset="0"/>
              </a:rPr>
              <a:t>!</a:t>
            </a:r>
          </a:p>
          <a:p>
            <a:pPr eaLnBrk="1" hangingPunct="1"/>
            <a:r>
              <a:rPr lang="en-US" altLang="en-US" sz="1200" dirty="0">
                <a:latin typeface="Times New Roman" panose="02020603050405020304" pitchFamily="18" charset="0"/>
                <a:cs typeface="Times New Roman" panose="02020603050405020304" pitchFamily="18" charset="0"/>
              </a:rPr>
              <a:t> </a:t>
            </a:r>
          </a:p>
          <a:p>
            <a:pPr algn="ctr" eaLnBrk="1" hangingPunct="1"/>
            <a:r>
              <a:rPr lang="en-US" altLang="en-US" sz="1200" b="1" dirty="0">
                <a:latin typeface="Times New Roman" panose="02020603050405020304" pitchFamily="18" charset="0"/>
                <a:cs typeface="Times New Roman" panose="02020603050405020304" pitchFamily="18" charset="0"/>
              </a:rPr>
              <a:t>Good News...and great news...at www.bethlehemtc.org...</a:t>
            </a:r>
          </a:p>
        </p:txBody>
      </p:sp>
      <p:pic>
        <p:nvPicPr>
          <p:cNvPr id="20492" name="Picture 2">
            <a:extLst>
              <a:ext uri="{FF2B5EF4-FFF2-40B4-BE49-F238E27FC236}">
                <a16:creationId xmlns:a16="http://schemas.microsoft.com/office/drawing/2014/main" id="{5C35C713-61F5-68AC-61B6-F5F93F6D6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36538"/>
            <a:ext cx="152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Box 5">
            <a:extLst>
              <a:ext uri="{FF2B5EF4-FFF2-40B4-BE49-F238E27FC236}">
                <a16:creationId xmlns:a16="http://schemas.microsoft.com/office/drawing/2014/main" id="{2FC774F4-2651-DB13-C84E-945F6C3ECD1C}"/>
              </a:ext>
            </a:extLst>
          </p:cNvPr>
          <p:cNvSpPr txBox="1">
            <a:spLocks noChangeArrowheads="1"/>
          </p:cNvSpPr>
          <p:nvPr/>
        </p:nvSpPr>
        <p:spPr bwMode="auto">
          <a:xfrm>
            <a:off x="4724400" y="228600"/>
            <a:ext cx="1905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 name="Rectangle 8">
            <a:extLst>
              <a:ext uri="{FF2B5EF4-FFF2-40B4-BE49-F238E27FC236}">
                <a16:creationId xmlns:a16="http://schemas.microsoft.com/office/drawing/2014/main" id="{AF5A3999-7825-69A3-D463-04FDA3E7524A}"/>
              </a:ext>
            </a:extLst>
          </p:cNvPr>
          <p:cNvSpPr/>
          <p:nvPr/>
        </p:nvSpPr>
        <p:spPr>
          <a:xfrm>
            <a:off x="1752362" y="750597"/>
            <a:ext cx="2334101" cy="584775"/>
          </a:xfrm>
          <a:prstGeom prst="rect">
            <a:avLst/>
          </a:prstGeom>
          <a:noFill/>
        </p:spPr>
        <p:txBody>
          <a:bodyPr wrap="none">
            <a:spAutoFit/>
          </a:bodyPr>
          <a:lstStyle/>
          <a:p>
            <a:pPr algn="ctr" eaLnBrk="1" fontAlgn="auto" hangingPunct="1">
              <a:spcBef>
                <a:spcPts val="0"/>
              </a:spcBef>
              <a:spcAft>
                <a:spcPts val="0"/>
              </a:spcAft>
              <a:defRPr/>
            </a:pPr>
            <a:r>
              <a:rPr lang="en-US" sz="3200" b="1" dirty="0">
                <a:ln w="0"/>
                <a:gradFill>
                  <a:gsLst>
                    <a:gs pos="21000">
                      <a:srgbClr val="53575C"/>
                    </a:gs>
                    <a:gs pos="88000">
                      <a:srgbClr val="C5C7CA"/>
                    </a:gs>
                  </a:gsLst>
                  <a:lin ang="5400000"/>
                </a:gradFill>
                <a:latin typeface="always  forever" pitchFamily="2" charset="0"/>
                <a:cs typeface="+mn-cs"/>
              </a:rPr>
              <a:t>The Power of Prayer</a:t>
            </a:r>
          </a:p>
        </p:txBody>
      </p:sp>
      <p:sp>
        <p:nvSpPr>
          <p:cNvPr id="2" name="TextBox 1"/>
          <p:cNvSpPr txBox="1"/>
          <p:nvPr/>
        </p:nvSpPr>
        <p:spPr>
          <a:xfrm>
            <a:off x="289719" y="6649045"/>
            <a:ext cx="6278562" cy="1846659"/>
          </a:xfrm>
          <a:prstGeom prst="rect">
            <a:avLst/>
          </a:prstGeom>
          <a:noFill/>
          <a:ln>
            <a:solidFill>
              <a:schemeClr val="tx1"/>
            </a:solidFill>
          </a:ln>
        </p:spPr>
        <p:txBody>
          <a:bodyPr wrap="square" rtlCol="0">
            <a:spAutoFit/>
          </a:bodyPr>
          <a:lstStyle/>
          <a:p>
            <a:pPr algn="ctr"/>
            <a:r>
              <a:rPr lang="en-US" b="1" dirty="0"/>
              <a:t>Looking for a link to last month’s full Council minutes?</a:t>
            </a:r>
          </a:p>
          <a:p>
            <a:r>
              <a:rPr lang="en-US" dirty="0"/>
              <a:t>Type this address/</a:t>
            </a:r>
            <a:r>
              <a:rPr lang="en-US" dirty="0" err="1"/>
              <a:t>url</a:t>
            </a:r>
            <a:r>
              <a:rPr lang="en-US" dirty="0"/>
              <a:t> into your web browser to get the latest approved minutes from Council (or call the office for a copy:</a:t>
            </a:r>
          </a:p>
          <a:p>
            <a:endParaRPr lang="en-US" sz="1200" dirty="0"/>
          </a:p>
          <a:p>
            <a:pPr algn="ctr"/>
            <a:r>
              <a:rPr lang="en-US" sz="2400" b="1" dirty="0">
                <a:solidFill>
                  <a:schemeClr val="accent5">
                    <a:lumMod val="75000"/>
                  </a:schemeClr>
                </a:solidFill>
              </a:rPr>
              <a:t>bethlehemtc.org/Council-Minutes</a:t>
            </a:r>
          </a:p>
          <a:p>
            <a:pPr algn="ctr"/>
            <a:endParaRPr lang="en-US" sz="2000" b="1" dirty="0">
              <a:solidFill>
                <a:schemeClr val="accent5">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58611</TotalTime>
  <Words>3796</Words>
  <Application>Microsoft Office PowerPoint</Application>
  <PresentationFormat>Letter Paper (8.5x11 in)</PresentationFormat>
  <Paragraphs>177</Paragraphs>
  <Slides>12</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12</vt:i4>
      </vt:variant>
    </vt:vector>
  </HeadingPairs>
  <TitlesOfParts>
    <vt:vector size="27" baseType="lpstr">
      <vt:lpstr>always  forever</vt:lpstr>
      <vt:lpstr>AR BLANCA</vt:lpstr>
      <vt:lpstr>Arial</vt:lpstr>
      <vt:lpstr>Beach</vt:lpstr>
      <vt:lpstr>Calibri</vt:lpstr>
      <vt:lpstr>Calibri Light</vt:lpstr>
      <vt:lpstr>Candara</vt:lpstr>
      <vt:lpstr>Comic Sans MS</vt:lpstr>
      <vt:lpstr>DellaRobbia BT</vt:lpstr>
      <vt:lpstr>Georgia</vt:lpstr>
      <vt:lpstr>Ink Free</vt:lpstr>
      <vt:lpstr>Times New Roman</vt:lpstr>
      <vt:lpstr>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c:creator>
  <cp:lastModifiedBy>LO</cp:lastModifiedBy>
  <cp:revision>4052</cp:revision>
  <cp:lastPrinted>2024-11-29T15:50:16Z</cp:lastPrinted>
  <dcterms:created xsi:type="dcterms:W3CDTF">2013-02-19T14:59:18Z</dcterms:created>
  <dcterms:modified xsi:type="dcterms:W3CDTF">2024-11-29T15:57:42Z</dcterms:modified>
</cp:coreProperties>
</file>