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892" r:id="rId3"/>
  </p:sldMasterIdLst>
  <p:notesMasterIdLst>
    <p:notesMasterId r:id="rId16"/>
  </p:notesMasterIdLst>
  <p:handoutMasterIdLst>
    <p:handoutMasterId r:id="rId17"/>
  </p:handoutMasterIdLst>
  <p:sldIdLst>
    <p:sldId id="256" r:id="rId4"/>
    <p:sldId id="552" r:id="rId5"/>
    <p:sldId id="631" r:id="rId6"/>
    <p:sldId id="617" r:id="rId7"/>
    <p:sldId id="603" r:id="rId8"/>
    <p:sldId id="630" r:id="rId9"/>
    <p:sldId id="481" r:id="rId10"/>
    <p:sldId id="268" r:id="rId11"/>
    <p:sldId id="329" r:id="rId12"/>
    <p:sldId id="634" r:id="rId13"/>
    <p:sldId id="635" r:id="rId14"/>
    <p:sldId id="585" r:id="rId15"/>
  </p:sldIdLst>
  <p:sldSz cx="6858000" cy="9144000" type="letter"/>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orient="horz" pos="3024">
          <p15:clr>
            <a:srgbClr val="A4A3A4"/>
          </p15:clr>
        </p15:guide>
        <p15:guide id="3" pos="2160">
          <p15:clr>
            <a:srgbClr val="A4A3A4"/>
          </p15:clr>
        </p15:guide>
        <p15:guide id="4" pos="4320" userDrawn="1">
          <p15:clr>
            <a:srgbClr val="A4A3A4"/>
          </p15:clr>
        </p15:guide>
      </p15:sldGuideLst>
    </p:ext>
    <p:ext uri="{2D200454-40CA-4A62-9FC3-DE9A4176ACB9}">
      <p15:notesGuideLst xmlns:p15="http://schemas.microsoft.com/office/powerpoint/2012/main">
        <p15:guide id="1" orient="horz" pos="2835" userDrawn="1">
          <p15:clr>
            <a:srgbClr val="A4A3A4"/>
          </p15:clr>
        </p15:guide>
        <p15:guide id="2" pos="2116"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0" autoAdjust="0"/>
    <p:restoredTop sz="96311" autoAdjust="0"/>
  </p:normalViewPr>
  <p:slideViewPr>
    <p:cSldViewPr showGuides="1">
      <p:cViewPr varScale="1">
        <p:scale>
          <a:sx n="81" d="100"/>
          <a:sy n="81" d="100"/>
        </p:scale>
        <p:origin x="2850" y="144"/>
      </p:cViewPr>
      <p:guideLst>
        <p:guide orient="horz" pos="2880"/>
        <p:guide orient="horz" pos="3024"/>
        <p:guide pos="2160"/>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86"/>
      </p:cViewPr>
      <p:guideLst>
        <p:guide orient="horz" pos="2835"/>
        <p:guide pos="211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0FF4AF-D437-A0C8-DE30-05A852B4EE86}"/>
              </a:ext>
            </a:extLst>
          </p:cNvPr>
          <p:cNvSpPr>
            <a:spLocks noGrp="1"/>
          </p:cNvSpPr>
          <p:nvPr>
            <p:ph type="hdr" sz="quarter"/>
          </p:nvPr>
        </p:nvSpPr>
        <p:spPr>
          <a:xfrm>
            <a:off x="1" y="1"/>
            <a:ext cx="3038475" cy="466725"/>
          </a:xfrm>
          <a:prstGeom prst="rect">
            <a:avLst/>
          </a:prstGeom>
        </p:spPr>
        <p:txBody>
          <a:bodyPr vert="horz" lIns="91388" tIns="45696" rIns="91388" bIns="4569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78D5FA0-6598-2B69-FEA6-A3D16BC0A707}"/>
              </a:ext>
            </a:extLst>
          </p:cNvPr>
          <p:cNvSpPr>
            <a:spLocks noGrp="1"/>
          </p:cNvSpPr>
          <p:nvPr>
            <p:ph type="dt" sz="quarter" idx="1"/>
          </p:nvPr>
        </p:nvSpPr>
        <p:spPr>
          <a:xfrm>
            <a:off x="3970339" y="1"/>
            <a:ext cx="3038475" cy="466725"/>
          </a:xfrm>
          <a:prstGeom prst="rect">
            <a:avLst/>
          </a:prstGeom>
        </p:spPr>
        <p:txBody>
          <a:bodyPr vert="horz" lIns="91388" tIns="45696" rIns="91388" bIns="45696" rtlCol="0"/>
          <a:lstStyle>
            <a:lvl1pPr algn="r" eaLnBrk="1" fontAlgn="auto" hangingPunct="1">
              <a:spcBef>
                <a:spcPts val="0"/>
              </a:spcBef>
              <a:spcAft>
                <a:spcPts val="0"/>
              </a:spcAft>
              <a:defRPr sz="1200">
                <a:latin typeface="+mn-lt"/>
                <a:cs typeface="+mn-cs"/>
              </a:defRPr>
            </a:lvl1pPr>
          </a:lstStyle>
          <a:p>
            <a:pPr>
              <a:defRPr/>
            </a:pPr>
            <a:fld id="{7AF1E2FC-3ADD-6B46-916E-87941CB26C76}" type="datetimeFigureOut">
              <a:rPr lang="en-US"/>
              <a:pPr>
                <a:defRPr/>
              </a:pPr>
              <a:t>7/27/2023</a:t>
            </a:fld>
            <a:endParaRPr lang="en-US"/>
          </a:p>
        </p:txBody>
      </p:sp>
      <p:sp>
        <p:nvSpPr>
          <p:cNvPr id="4" name="Footer Placeholder 3">
            <a:extLst>
              <a:ext uri="{FF2B5EF4-FFF2-40B4-BE49-F238E27FC236}">
                <a16:creationId xmlns:a16="http://schemas.microsoft.com/office/drawing/2014/main" id="{6525AABF-F3B8-9992-3688-99138A8E259F}"/>
              </a:ext>
            </a:extLst>
          </p:cNvPr>
          <p:cNvSpPr>
            <a:spLocks noGrp="1"/>
          </p:cNvSpPr>
          <p:nvPr>
            <p:ph type="ftr" sz="quarter" idx="2"/>
          </p:nvPr>
        </p:nvSpPr>
        <p:spPr>
          <a:xfrm>
            <a:off x="1" y="8829676"/>
            <a:ext cx="3038475" cy="466725"/>
          </a:xfrm>
          <a:prstGeom prst="rect">
            <a:avLst/>
          </a:prstGeom>
        </p:spPr>
        <p:txBody>
          <a:bodyPr vert="horz" lIns="91388" tIns="45696" rIns="91388" bIns="4569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8F112BC7-D10B-7B20-6326-B3C305FB8AE8}"/>
              </a:ext>
            </a:extLst>
          </p:cNvPr>
          <p:cNvSpPr>
            <a:spLocks noGrp="1"/>
          </p:cNvSpPr>
          <p:nvPr>
            <p:ph type="sldNum" sz="quarter" idx="3"/>
          </p:nvPr>
        </p:nvSpPr>
        <p:spPr>
          <a:xfrm>
            <a:off x="3970339" y="8829676"/>
            <a:ext cx="3038475" cy="466725"/>
          </a:xfrm>
          <a:prstGeom prst="rect">
            <a:avLst/>
          </a:prstGeom>
        </p:spPr>
        <p:txBody>
          <a:bodyPr vert="horz" wrap="square" lIns="91388" tIns="45696" rIns="91388" bIns="45696" numCol="1" anchor="b" anchorCtr="0" compatLnSpc="1">
            <a:prstTxWarp prst="textNoShape">
              <a:avLst/>
            </a:prstTxWarp>
          </a:bodyPr>
          <a:lstStyle>
            <a:lvl1pPr algn="r" eaLnBrk="1" hangingPunct="1">
              <a:defRPr sz="1200">
                <a:latin typeface="Calibri" panose="020F0502020204030204" pitchFamily="34" charset="0"/>
              </a:defRPr>
            </a:lvl1pPr>
          </a:lstStyle>
          <a:p>
            <a:fld id="{76D07120-6DD7-4E41-9ED6-67381C16C7E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3F6FB1-62AE-7D44-CE83-61BAA614B03D}"/>
              </a:ext>
            </a:extLst>
          </p:cNvPr>
          <p:cNvSpPr>
            <a:spLocks noGrp="1"/>
          </p:cNvSpPr>
          <p:nvPr>
            <p:ph type="hdr" sz="quarter"/>
          </p:nvPr>
        </p:nvSpPr>
        <p:spPr>
          <a:xfrm>
            <a:off x="1" y="0"/>
            <a:ext cx="3038475" cy="465138"/>
          </a:xfrm>
          <a:prstGeom prst="rect">
            <a:avLst/>
          </a:prstGeom>
        </p:spPr>
        <p:txBody>
          <a:bodyPr vert="horz" lIns="91388" tIns="45696" rIns="91388" bIns="4569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4DB96BC-283C-D209-DCCA-248E91E684DC}"/>
              </a:ext>
            </a:extLst>
          </p:cNvPr>
          <p:cNvSpPr>
            <a:spLocks noGrp="1"/>
          </p:cNvSpPr>
          <p:nvPr>
            <p:ph type="dt" idx="1"/>
          </p:nvPr>
        </p:nvSpPr>
        <p:spPr>
          <a:xfrm>
            <a:off x="3970339" y="0"/>
            <a:ext cx="3038475" cy="465138"/>
          </a:xfrm>
          <a:prstGeom prst="rect">
            <a:avLst/>
          </a:prstGeom>
        </p:spPr>
        <p:txBody>
          <a:bodyPr vert="horz" lIns="91388" tIns="45696" rIns="91388" bIns="45696" rtlCol="0"/>
          <a:lstStyle>
            <a:lvl1pPr algn="r" eaLnBrk="1" fontAlgn="auto" hangingPunct="1">
              <a:spcBef>
                <a:spcPts val="0"/>
              </a:spcBef>
              <a:spcAft>
                <a:spcPts val="0"/>
              </a:spcAft>
              <a:defRPr sz="1200">
                <a:latin typeface="+mn-lt"/>
                <a:cs typeface="+mn-cs"/>
              </a:defRPr>
            </a:lvl1pPr>
          </a:lstStyle>
          <a:p>
            <a:pPr>
              <a:defRPr/>
            </a:pPr>
            <a:fld id="{BF7FC478-52D1-B84A-BF32-132AA392827D}" type="datetimeFigureOut">
              <a:rPr lang="en-US"/>
              <a:pPr>
                <a:defRPr/>
              </a:pPr>
              <a:t>7/27/2023</a:t>
            </a:fld>
            <a:endParaRPr lang="en-US" dirty="0"/>
          </a:p>
        </p:txBody>
      </p:sp>
      <p:sp>
        <p:nvSpPr>
          <p:cNvPr id="4" name="Slide Image Placeholder 3">
            <a:extLst>
              <a:ext uri="{FF2B5EF4-FFF2-40B4-BE49-F238E27FC236}">
                <a16:creationId xmlns:a16="http://schemas.microsoft.com/office/drawing/2014/main" id="{70FD8BFA-00C8-0B45-3CFA-1F8D339A4641}"/>
              </a:ext>
            </a:extLst>
          </p:cNvPr>
          <p:cNvSpPr>
            <a:spLocks noGrp="1" noRot="1" noChangeAspect="1"/>
          </p:cNvSpPr>
          <p:nvPr>
            <p:ph type="sldImg" idx="2"/>
          </p:nvPr>
        </p:nvSpPr>
        <p:spPr>
          <a:xfrm>
            <a:off x="2198688" y="696913"/>
            <a:ext cx="2613025" cy="3486150"/>
          </a:xfrm>
          <a:prstGeom prst="rect">
            <a:avLst/>
          </a:prstGeom>
          <a:noFill/>
          <a:ln w="12700">
            <a:solidFill>
              <a:prstClr val="black"/>
            </a:solidFill>
          </a:ln>
        </p:spPr>
        <p:txBody>
          <a:bodyPr vert="horz" lIns="91388" tIns="45696" rIns="91388" bIns="45696" rtlCol="0" anchor="ctr"/>
          <a:lstStyle/>
          <a:p>
            <a:pPr lvl="0"/>
            <a:endParaRPr lang="en-US" noProof="0" dirty="0"/>
          </a:p>
        </p:txBody>
      </p:sp>
      <p:sp>
        <p:nvSpPr>
          <p:cNvPr id="5" name="Notes Placeholder 4">
            <a:extLst>
              <a:ext uri="{FF2B5EF4-FFF2-40B4-BE49-F238E27FC236}">
                <a16:creationId xmlns:a16="http://schemas.microsoft.com/office/drawing/2014/main" id="{61D421E0-A2FB-BC56-EC9B-0C5EAFED8913}"/>
              </a:ext>
            </a:extLst>
          </p:cNvPr>
          <p:cNvSpPr>
            <a:spLocks noGrp="1"/>
          </p:cNvSpPr>
          <p:nvPr>
            <p:ph type="body" sz="quarter" idx="3"/>
          </p:nvPr>
        </p:nvSpPr>
        <p:spPr>
          <a:xfrm>
            <a:off x="701676" y="4418014"/>
            <a:ext cx="5607050" cy="4181475"/>
          </a:xfrm>
          <a:prstGeom prst="rect">
            <a:avLst/>
          </a:prstGeom>
        </p:spPr>
        <p:txBody>
          <a:bodyPr vert="horz" lIns="91388" tIns="45696" rIns="91388" bIns="456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F5263C-D3C6-0247-2760-48AC5B06F405}"/>
              </a:ext>
            </a:extLst>
          </p:cNvPr>
          <p:cNvSpPr>
            <a:spLocks noGrp="1"/>
          </p:cNvSpPr>
          <p:nvPr>
            <p:ph type="ftr" sz="quarter" idx="4"/>
          </p:nvPr>
        </p:nvSpPr>
        <p:spPr>
          <a:xfrm>
            <a:off x="1" y="8829675"/>
            <a:ext cx="3038475" cy="465138"/>
          </a:xfrm>
          <a:prstGeom prst="rect">
            <a:avLst/>
          </a:prstGeom>
        </p:spPr>
        <p:txBody>
          <a:bodyPr vert="horz" lIns="91388" tIns="45696" rIns="91388" bIns="45696" rtlCol="0" anchor="b"/>
          <a:lstStyle>
            <a:lvl1pPr algn="l" eaLnBrk="1" fontAlgn="auto" hangingPunct="1">
              <a:spcBef>
                <a:spcPts val="0"/>
              </a:spcBef>
              <a:spcAft>
                <a:spcPts val="0"/>
              </a:spcAft>
              <a:defRPr sz="1200">
                <a:latin typeface="+mn-lt"/>
                <a:cs typeface="+mn-cs"/>
              </a:defRPr>
            </a:lvl1pPr>
          </a:lstStyle>
          <a:p>
            <a:pPr>
              <a:defRPr/>
            </a:pPr>
            <a:endParaRPr lang="en-US"/>
          </a:p>
        </p:txBody>
      </p:sp>
    </p:spTree>
    <p:extLst>
      <p:ext uri="{BB962C8B-B14F-4D97-AF65-F5344CB8AC3E}">
        <p14:creationId xmlns:p14="http://schemas.microsoft.com/office/powerpoint/2010/main" val="32403827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AE2E6F0-255D-1641-28D6-54651C035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1B4181F-7B25-5B27-876B-2B7FAE02A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088B786B-D435-261B-E5B0-3D4F18AC4081}"/>
              </a:ext>
            </a:extLst>
          </p:cNvPr>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a:defRPr>
                <a:solidFill>
                  <a:schemeClr val="tx1"/>
                </a:solidFill>
                <a:latin typeface="Arial" panose="020B0604020202020204" pitchFamily="34" charset="0"/>
                <a:cs typeface="Arial" panose="020B0604020202020204" pitchFamily="34" charset="0"/>
              </a:defRPr>
            </a:lvl1pPr>
            <a:lvl2pPr marL="734905" indent="-277772">
              <a:defRPr>
                <a:solidFill>
                  <a:schemeClr val="tx1"/>
                </a:solidFill>
                <a:latin typeface="Arial" panose="020B0604020202020204" pitchFamily="34" charset="0"/>
                <a:cs typeface="Arial" panose="020B0604020202020204" pitchFamily="34" charset="0"/>
              </a:defRPr>
            </a:lvl2pPr>
            <a:lvl3pPr marL="1134897" indent="-220631">
              <a:defRPr>
                <a:solidFill>
                  <a:schemeClr val="tx1"/>
                </a:solidFill>
                <a:latin typeface="Arial" panose="020B0604020202020204" pitchFamily="34" charset="0"/>
                <a:cs typeface="Arial" panose="020B0604020202020204" pitchFamily="34" charset="0"/>
              </a:defRPr>
            </a:lvl3pPr>
            <a:lvl4pPr marL="1592029" indent="-220631">
              <a:defRPr>
                <a:solidFill>
                  <a:schemeClr val="tx1"/>
                </a:solidFill>
                <a:latin typeface="Arial" panose="020B0604020202020204" pitchFamily="34" charset="0"/>
                <a:cs typeface="Arial" panose="020B0604020202020204" pitchFamily="34" charset="0"/>
              </a:defRPr>
            </a:lvl4pPr>
            <a:lvl5pPr marL="2049163" indent="-220631">
              <a:defRPr>
                <a:solidFill>
                  <a:schemeClr val="tx1"/>
                </a:solidFill>
                <a:latin typeface="Arial" panose="020B0604020202020204" pitchFamily="34" charset="0"/>
                <a:cs typeface="Arial" panose="020B0604020202020204" pitchFamily="34" charset="0"/>
              </a:defRPr>
            </a:lvl5pPr>
            <a:lvl6pPr marL="2506296"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429"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62"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695"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990F71-FD96-CB46-BD8B-B21DCD57942E}"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729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545154F-DD8F-2F0A-334E-5E71C9DA65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A88A5EA4-430A-3836-38D5-4C41634FF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06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D1AD1EB-E5E6-08F4-5228-A085CEC238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E76E8C4-BC8A-D1AF-DF76-EBC0AC22E1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FA4255B5-685F-14C4-86B2-E5010EDB39F0}"/>
              </a:ext>
            </a:extLst>
          </p:cNvPr>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lstStyle>
            <a:lvl1pPr>
              <a:defRPr>
                <a:solidFill>
                  <a:schemeClr val="tx1"/>
                </a:solidFill>
                <a:latin typeface="Arial" panose="020B0604020202020204" pitchFamily="34" charset="0"/>
                <a:cs typeface="Arial" panose="020B0604020202020204" pitchFamily="34" charset="0"/>
              </a:defRPr>
            </a:lvl1pPr>
            <a:lvl2pPr marL="734905" indent="-277772">
              <a:defRPr>
                <a:solidFill>
                  <a:schemeClr val="tx1"/>
                </a:solidFill>
                <a:latin typeface="Arial" panose="020B0604020202020204" pitchFamily="34" charset="0"/>
                <a:cs typeface="Arial" panose="020B0604020202020204" pitchFamily="34" charset="0"/>
              </a:defRPr>
            </a:lvl2pPr>
            <a:lvl3pPr marL="1134897" indent="-220631">
              <a:defRPr>
                <a:solidFill>
                  <a:schemeClr val="tx1"/>
                </a:solidFill>
                <a:latin typeface="Arial" panose="020B0604020202020204" pitchFamily="34" charset="0"/>
                <a:cs typeface="Arial" panose="020B0604020202020204" pitchFamily="34" charset="0"/>
              </a:defRPr>
            </a:lvl3pPr>
            <a:lvl4pPr marL="1592029" indent="-220631">
              <a:defRPr>
                <a:solidFill>
                  <a:schemeClr val="tx1"/>
                </a:solidFill>
                <a:latin typeface="Arial" panose="020B0604020202020204" pitchFamily="34" charset="0"/>
                <a:cs typeface="Arial" panose="020B0604020202020204" pitchFamily="34" charset="0"/>
              </a:defRPr>
            </a:lvl4pPr>
            <a:lvl5pPr marL="2049163" indent="-220631">
              <a:defRPr>
                <a:solidFill>
                  <a:schemeClr val="tx1"/>
                </a:solidFill>
                <a:latin typeface="Arial" panose="020B0604020202020204" pitchFamily="34" charset="0"/>
                <a:cs typeface="Arial" panose="020B0604020202020204" pitchFamily="34" charset="0"/>
              </a:defRPr>
            </a:lvl5pPr>
            <a:lvl6pPr marL="2506296"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3429"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562"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695" indent="-2206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23A88B-A079-E844-AD5B-55BA8C6E17CE}"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5B0D84F9-10A0-B1E3-26B4-0AAECABC64FA}"/>
              </a:ext>
            </a:extLst>
          </p:cNvPr>
          <p:cNvSpPr>
            <a:spLocks noGrp="1"/>
          </p:cNvSpPr>
          <p:nvPr>
            <p:ph type="dt" sz="half" idx="10"/>
          </p:nvPr>
        </p:nvSpPr>
        <p:spPr/>
        <p:txBody>
          <a:bodyPr/>
          <a:lstStyle>
            <a:lvl1pPr>
              <a:defRPr/>
            </a:lvl1pPr>
          </a:lstStyle>
          <a:p>
            <a:pPr>
              <a:defRPr/>
            </a:pPr>
            <a:fld id="{05BB5D8F-E7CB-0748-9E42-6DF37E6A4FA5}" type="datetime1">
              <a:rPr lang="en-US"/>
              <a:pPr>
                <a:defRPr/>
              </a:pPr>
              <a:t>7/27/2023</a:t>
            </a:fld>
            <a:endParaRPr lang="en-US" dirty="0"/>
          </a:p>
        </p:txBody>
      </p:sp>
      <p:sp>
        <p:nvSpPr>
          <p:cNvPr id="5" name="Footer Placeholder 4">
            <a:extLst>
              <a:ext uri="{FF2B5EF4-FFF2-40B4-BE49-F238E27FC236}">
                <a16:creationId xmlns:a16="http://schemas.microsoft.com/office/drawing/2014/main" id="{430FC2D2-EA23-0ED8-749B-0CA3DC5F4AE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BD8CC36B-6F64-F5E9-35FC-46436AE51575}"/>
              </a:ext>
            </a:extLst>
          </p:cNvPr>
          <p:cNvSpPr>
            <a:spLocks noGrp="1"/>
          </p:cNvSpPr>
          <p:nvPr>
            <p:ph type="sldNum" sz="quarter" idx="12"/>
          </p:nvPr>
        </p:nvSpPr>
        <p:spPr/>
        <p:txBody>
          <a:bodyPr/>
          <a:lstStyle>
            <a:lvl1pPr>
              <a:defRPr/>
            </a:lvl1pPr>
          </a:lstStyle>
          <a:p>
            <a:fld id="{AD1B19CC-A06F-1548-A993-10318ECEA9BF}" type="slidenum">
              <a:rPr lang="en-US" altLang="en-US"/>
              <a:pPr/>
              <a:t>‹#›</a:t>
            </a:fld>
            <a:endParaRPr lang="en-US" altLang="en-US"/>
          </a:p>
        </p:txBody>
      </p:sp>
    </p:spTree>
    <p:extLst>
      <p:ext uri="{BB962C8B-B14F-4D97-AF65-F5344CB8AC3E}">
        <p14:creationId xmlns:p14="http://schemas.microsoft.com/office/powerpoint/2010/main" val="129857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91505-4357-ACCB-C0BF-3FE65A2E397D}"/>
              </a:ext>
            </a:extLst>
          </p:cNvPr>
          <p:cNvSpPr>
            <a:spLocks noGrp="1"/>
          </p:cNvSpPr>
          <p:nvPr>
            <p:ph type="dt" sz="half" idx="10"/>
          </p:nvPr>
        </p:nvSpPr>
        <p:spPr/>
        <p:txBody>
          <a:bodyPr/>
          <a:lstStyle>
            <a:lvl1pPr>
              <a:defRPr/>
            </a:lvl1pPr>
          </a:lstStyle>
          <a:p>
            <a:pPr>
              <a:defRPr/>
            </a:pPr>
            <a:fld id="{0CB9B1ED-06AC-834D-8C6C-A76379FBE4BE}" type="datetime1">
              <a:rPr lang="en-US"/>
              <a:pPr>
                <a:defRPr/>
              </a:pPr>
              <a:t>7/27/2023</a:t>
            </a:fld>
            <a:endParaRPr lang="en-US" dirty="0"/>
          </a:p>
        </p:txBody>
      </p:sp>
      <p:sp>
        <p:nvSpPr>
          <p:cNvPr id="5" name="Footer Placeholder 4">
            <a:extLst>
              <a:ext uri="{FF2B5EF4-FFF2-40B4-BE49-F238E27FC236}">
                <a16:creationId xmlns:a16="http://schemas.microsoft.com/office/drawing/2014/main" id="{86C04727-48D7-51DC-00E2-19A2AC082C1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2602A64E-B02C-3754-2A8D-FD5046623B20}"/>
              </a:ext>
            </a:extLst>
          </p:cNvPr>
          <p:cNvSpPr>
            <a:spLocks noGrp="1"/>
          </p:cNvSpPr>
          <p:nvPr>
            <p:ph type="sldNum" sz="quarter" idx="12"/>
          </p:nvPr>
        </p:nvSpPr>
        <p:spPr/>
        <p:txBody>
          <a:bodyPr/>
          <a:lstStyle>
            <a:lvl1pPr>
              <a:defRPr/>
            </a:lvl1pPr>
          </a:lstStyle>
          <a:p>
            <a:fld id="{5E9FBB30-0794-AD48-BFCB-C428D0D3999E}" type="slidenum">
              <a:rPr lang="en-US" altLang="en-US"/>
              <a:pPr/>
              <a:t>‹#›</a:t>
            </a:fld>
            <a:endParaRPr lang="en-US" altLang="en-US"/>
          </a:p>
        </p:txBody>
      </p:sp>
    </p:spTree>
    <p:extLst>
      <p:ext uri="{BB962C8B-B14F-4D97-AF65-F5344CB8AC3E}">
        <p14:creationId xmlns:p14="http://schemas.microsoft.com/office/powerpoint/2010/main" val="177046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5ABFA-7911-CF4A-3B6B-9BF8C2914724}"/>
              </a:ext>
            </a:extLst>
          </p:cNvPr>
          <p:cNvSpPr>
            <a:spLocks noGrp="1"/>
          </p:cNvSpPr>
          <p:nvPr>
            <p:ph type="dt" sz="half" idx="10"/>
          </p:nvPr>
        </p:nvSpPr>
        <p:spPr/>
        <p:txBody>
          <a:bodyPr/>
          <a:lstStyle>
            <a:lvl1pPr>
              <a:defRPr/>
            </a:lvl1pPr>
          </a:lstStyle>
          <a:p>
            <a:pPr>
              <a:defRPr/>
            </a:pPr>
            <a:fld id="{5CF1A3FF-5C02-7B4D-85EE-14701202F857}" type="datetime1">
              <a:rPr lang="en-US"/>
              <a:pPr>
                <a:defRPr/>
              </a:pPr>
              <a:t>7/27/2023</a:t>
            </a:fld>
            <a:endParaRPr lang="en-US" dirty="0"/>
          </a:p>
        </p:txBody>
      </p:sp>
      <p:sp>
        <p:nvSpPr>
          <p:cNvPr id="5" name="Footer Placeholder 4">
            <a:extLst>
              <a:ext uri="{FF2B5EF4-FFF2-40B4-BE49-F238E27FC236}">
                <a16:creationId xmlns:a16="http://schemas.microsoft.com/office/drawing/2014/main" id="{19ADC226-639B-3560-EAF9-77983F7E7E5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11CE5E96-CAFF-FC17-DAFA-F44E99A5242B}"/>
              </a:ext>
            </a:extLst>
          </p:cNvPr>
          <p:cNvSpPr>
            <a:spLocks noGrp="1"/>
          </p:cNvSpPr>
          <p:nvPr>
            <p:ph type="sldNum" sz="quarter" idx="12"/>
          </p:nvPr>
        </p:nvSpPr>
        <p:spPr/>
        <p:txBody>
          <a:bodyPr/>
          <a:lstStyle>
            <a:lvl1pPr>
              <a:defRPr/>
            </a:lvl1pPr>
          </a:lstStyle>
          <a:p>
            <a:fld id="{F91F672A-AD6E-6A47-8B28-895754C00479}" type="slidenum">
              <a:rPr lang="en-US" altLang="en-US"/>
              <a:pPr/>
              <a:t>‹#›</a:t>
            </a:fld>
            <a:endParaRPr lang="en-US" altLang="en-US"/>
          </a:p>
        </p:txBody>
      </p:sp>
    </p:spTree>
    <p:extLst>
      <p:ext uri="{BB962C8B-B14F-4D97-AF65-F5344CB8AC3E}">
        <p14:creationId xmlns:p14="http://schemas.microsoft.com/office/powerpoint/2010/main" val="72297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7CC6357D-B929-2224-45C4-155D361FB1C7}"/>
              </a:ext>
            </a:extLst>
          </p:cNvPr>
          <p:cNvSpPr>
            <a:spLocks noGrp="1"/>
          </p:cNvSpPr>
          <p:nvPr>
            <p:ph type="dt" sz="half" idx="10"/>
          </p:nvPr>
        </p:nvSpPr>
        <p:spPr/>
        <p:txBody>
          <a:bodyPr/>
          <a:lstStyle>
            <a:lvl1pPr>
              <a:defRPr/>
            </a:lvl1pPr>
          </a:lstStyle>
          <a:p>
            <a:pPr>
              <a:defRPr/>
            </a:pPr>
            <a:fld id="{08A4BFF9-C86C-9B4A-83F2-9E6ABE597794}" type="datetime1">
              <a:rPr lang="en-US"/>
              <a:pPr>
                <a:defRPr/>
              </a:pPr>
              <a:t>7/27/2023</a:t>
            </a:fld>
            <a:endParaRPr lang="en-US" dirty="0"/>
          </a:p>
        </p:txBody>
      </p:sp>
      <p:sp>
        <p:nvSpPr>
          <p:cNvPr id="5" name="Footer Placeholder 4">
            <a:extLst>
              <a:ext uri="{FF2B5EF4-FFF2-40B4-BE49-F238E27FC236}">
                <a16:creationId xmlns:a16="http://schemas.microsoft.com/office/drawing/2014/main" id="{DD61D9F1-BA5A-2388-171B-2CEFDA1FD0EC}"/>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C9213A65-F13F-D394-8B64-4E135226B8A6}"/>
              </a:ext>
            </a:extLst>
          </p:cNvPr>
          <p:cNvSpPr>
            <a:spLocks noGrp="1"/>
          </p:cNvSpPr>
          <p:nvPr>
            <p:ph type="sldNum" sz="quarter" idx="12"/>
          </p:nvPr>
        </p:nvSpPr>
        <p:spPr/>
        <p:txBody>
          <a:bodyPr/>
          <a:lstStyle>
            <a:lvl1pPr>
              <a:defRPr/>
            </a:lvl1pPr>
          </a:lstStyle>
          <a:p>
            <a:fld id="{F2618A53-CF5F-7442-A3FD-F58D35C5B086}" type="slidenum">
              <a:rPr lang="en-US" altLang="en-US"/>
              <a:pPr/>
              <a:t>‹#›</a:t>
            </a:fld>
            <a:endParaRPr lang="en-US" altLang="en-US"/>
          </a:p>
        </p:txBody>
      </p:sp>
    </p:spTree>
    <p:extLst>
      <p:ext uri="{BB962C8B-B14F-4D97-AF65-F5344CB8AC3E}">
        <p14:creationId xmlns:p14="http://schemas.microsoft.com/office/powerpoint/2010/main" val="161576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79D39-89C3-DBCE-F2DC-9759C7AF83E7}"/>
              </a:ext>
            </a:extLst>
          </p:cNvPr>
          <p:cNvSpPr>
            <a:spLocks noGrp="1"/>
          </p:cNvSpPr>
          <p:nvPr>
            <p:ph type="dt" sz="half" idx="10"/>
          </p:nvPr>
        </p:nvSpPr>
        <p:spPr/>
        <p:txBody>
          <a:bodyPr/>
          <a:lstStyle>
            <a:lvl1pPr>
              <a:defRPr/>
            </a:lvl1pPr>
          </a:lstStyle>
          <a:p>
            <a:pPr>
              <a:defRPr/>
            </a:pPr>
            <a:fld id="{BAF3E969-1D5D-4F4D-AA71-4A474B2EFA21}" type="datetime1">
              <a:rPr lang="en-US"/>
              <a:pPr>
                <a:defRPr/>
              </a:pPr>
              <a:t>7/27/2023</a:t>
            </a:fld>
            <a:endParaRPr lang="en-US" dirty="0"/>
          </a:p>
        </p:txBody>
      </p:sp>
      <p:sp>
        <p:nvSpPr>
          <p:cNvPr id="5" name="Footer Placeholder 4">
            <a:extLst>
              <a:ext uri="{FF2B5EF4-FFF2-40B4-BE49-F238E27FC236}">
                <a16:creationId xmlns:a16="http://schemas.microsoft.com/office/drawing/2014/main" id="{18544A4B-CB79-1A5A-5347-AFE3C4779879}"/>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37697F37-447B-CD73-0407-8B996E5CBA3D}"/>
              </a:ext>
            </a:extLst>
          </p:cNvPr>
          <p:cNvSpPr>
            <a:spLocks noGrp="1"/>
          </p:cNvSpPr>
          <p:nvPr>
            <p:ph type="sldNum" sz="quarter" idx="12"/>
          </p:nvPr>
        </p:nvSpPr>
        <p:spPr/>
        <p:txBody>
          <a:bodyPr/>
          <a:lstStyle>
            <a:lvl1pPr>
              <a:defRPr/>
            </a:lvl1pPr>
          </a:lstStyle>
          <a:p>
            <a:fld id="{194A3D1C-ED56-0F4A-9072-06307019A719}" type="slidenum">
              <a:rPr lang="en-US" altLang="en-US"/>
              <a:pPr/>
              <a:t>‹#›</a:t>
            </a:fld>
            <a:endParaRPr lang="en-US" altLang="en-US"/>
          </a:p>
        </p:txBody>
      </p:sp>
    </p:spTree>
    <p:extLst>
      <p:ext uri="{BB962C8B-B14F-4D97-AF65-F5344CB8AC3E}">
        <p14:creationId xmlns:p14="http://schemas.microsoft.com/office/powerpoint/2010/main" val="60989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608246-EE42-52A9-B667-3B187D8A9B3A}"/>
              </a:ext>
            </a:extLst>
          </p:cNvPr>
          <p:cNvSpPr>
            <a:spLocks noGrp="1"/>
          </p:cNvSpPr>
          <p:nvPr>
            <p:ph type="dt" sz="half" idx="10"/>
          </p:nvPr>
        </p:nvSpPr>
        <p:spPr/>
        <p:txBody>
          <a:bodyPr/>
          <a:lstStyle>
            <a:lvl1pPr>
              <a:defRPr/>
            </a:lvl1pPr>
          </a:lstStyle>
          <a:p>
            <a:pPr>
              <a:defRPr/>
            </a:pPr>
            <a:fld id="{5FED234F-2D6C-0246-9FF3-0909E9829F1F}" type="datetime1">
              <a:rPr lang="en-US"/>
              <a:pPr>
                <a:defRPr/>
              </a:pPr>
              <a:t>7/27/2023</a:t>
            </a:fld>
            <a:endParaRPr lang="en-US" dirty="0"/>
          </a:p>
        </p:txBody>
      </p:sp>
      <p:sp>
        <p:nvSpPr>
          <p:cNvPr id="5" name="Footer Placeholder 4">
            <a:extLst>
              <a:ext uri="{FF2B5EF4-FFF2-40B4-BE49-F238E27FC236}">
                <a16:creationId xmlns:a16="http://schemas.microsoft.com/office/drawing/2014/main" id="{F8BFFCC5-A0AD-575F-E391-BC8CDCC01BF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759DDDBF-D2FE-F6EA-086D-48A51AE9C7AB}"/>
              </a:ext>
            </a:extLst>
          </p:cNvPr>
          <p:cNvSpPr>
            <a:spLocks noGrp="1"/>
          </p:cNvSpPr>
          <p:nvPr>
            <p:ph type="sldNum" sz="quarter" idx="12"/>
          </p:nvPr>
        </p:nvSpPr>
        <p:spPr/>
        <p:txBody>
          <a:bodyPr/>
          <a:lstStyle>
            <a:lvl1pPr>
              <a:defRPr/>
            </a:lvl1pPr>
          </a:lstStyle>
          <a:p>
            <a:fld id="{F3B068A6-C2AC-0843-9176-E143EE7D2234}" type="slidenum">
              <a:rPr lang="en-US" altLang="en-US"/>
              <a:pPr/>
              <a:t>‹#›</a:t>
            </a:fld>
            <a:endParaRPr lang="en-US" altLang="en-US"/>
          </a:p>
        </p:txBody>
      </p:sp>
    </p:spTree>
    <p:extLst>
      <p:ext uri="{BB962C8B-B14F-4D97-AF65-F5344CB8AC3E}">
        <p14:creationId xmlns:p14="http://schemas.microsoft.com/office/powerpoint/2010/main" val="1161419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124610-C814-1E5B-B7BB-9524B1068052}"/>
              </a:ext>
            </a:extLst>
          </p:cNvPr>
          <p:cNvSpPr>
            <a:spLocks noGrp="1"/>
          </p:cNvSpPr>
          <p:nvPr>
            <p:ph type="dt" sz="half" idx="10"/>
          </p:nvPr>
        </p:nvSpPr>
        <p:spPr/>
        <p:txBody>
          <a:bodyPr/>
          <a:lstStyle>
            <a:lvl1pPr>
              <a:defRPr/>
            </a:lvl1pPr>
          </a:lstStyle>
          <a:p>
            <a:pPr>
              <a:defRPr/>
            </a:pPr>
            <a:fld id="{AC4B4509-745F-DB40-847B-74856ED36AF7}" type="datetime1">
              <a:rPr lang="en-US"/>
              <a:pPr>
                <a:defRPr/>
              </a:pPr>
              <a:t>7/27/2023</a:t>
            </a:fld>
            <a:endParaRPr lang="en-US" dirty="0"/>
          </a:p>
        </p:txBody>
      </p:sp>
      <p:sp>
        <p:nvSpPr>
          <p:cNvPr id="6" name="Footer Placeholder 4">
            <a:extLst>
              <a:ext uri="{FF2B5EF4-FFF2-40B4-BE49-F238E27FC236}">
                <a16:creationId xmlns:a16="http://schemas.microsoft.com/office/drawing/2014/main" id="{E2B452DA-D0E3-07F1-6F85-9E1B3269A80D}"/>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34AD3D2A-12A9-0DFB-CF3E-3B228864EED1}"/>
              </a:ext>
            </a:extLst>
          </p:cNvPr>
          <p:cNvSpPr>
            <a:spLocks noGrp="1"/>
          </p:cNvSpPr>
          <p:nvPr>
            <p:ph type="sldNum" sz="quarter" idx="12"/>
          </p:nvPr>
        </p:nvSpPr>
        <p:spPr/>
        <p:txBody>
          <a:bodyPr/>
          <a:lstStyle>
            <a:lvl1pPr>
              <a:defRPr/>
            </a:lvl1pPr>
          </a:lstStyle>
          <a:p>
            <a:fld id="{17E620F3-9A00-564F-BCBE-5C0E2192E370}" type="slidenum">
              <a:rPr lang="en-US" altLang="en-US"/>
              <a:pPr/>
              <a:t>‹#›</a:t>
            </a:fld>
            <a:endParaRPr lang="en-US" altLang="en-US"/>
          </a:p>
        </p:txBody>
      </p:sp>
    </p:spTree>
    <p:extLst>
      <p:ext uri="{BB962C8B-B14F-4D97-AF65-F5344CB8AC3E}">
        <p14:creationId xmlns:p14="http://schemas.microsoft.com/office/powerpoint/2010/main" val="298313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27CB089-5457-F329-DE50-DE29B3262236}"/>
              </a:ext>
            </a:extLst>
          </p:cNvPr>
          <p:cNvSpPr>
            <a:spLocks noGrp="1"/>
          </p:cNvSpPr>
          <p:nvPr>
            <p:ph type="dt" sz="half" idx="10"/>
          </p:nvPr>
        </p:nvSpPr>
        <p:spPr/>
        <p:txBody>
          <a:bodyPr/>
          <a:lstStyle>
            <a:lvl1pPr>
              <a:defRPr/>
            </a:lvl1pPr>
          </a:lstStyle>
          <a:p>
            <a:pPr>
              <a:defRPr/>
            </a:pPr>
            <a:fld id="{9852EA6C-40A3-394C-9783-88380CECA2C8}" type="datetime1">
              <a:rPr lang="en-US"/>
              <a:pPr>
                <a:defRPr/>
              </a:pPr>
              <a:t>7/27/2023</a:t>
            </a:fld>
            <a:endParaRPr lang="en-US" dirty="0"/>
          </a:p>
        </p:txBody>
      </p:sp>
      <p:sp>
        <p:nvSpPr>
          <p:cNvPr id="8" name="Footer Placeholder 4">
            <a:extLst>
              <a:ext uri="{FF2B5EF4-FFF2-40B4-BE49-F238E27FC236}">
                <a16:creationId xmlns:a16="http://schemas.microsoft.com/office/drawing/2014/main" id="{13B56175-666A-E0B2-C961-47934A4BB8C6}"/>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id="{CBBB1911-A05C-A798-4E68-F24028F937E4}"/>
              </a:ext>
            </a:extLst>
          </p:cNvPr>
          <p:cNvSpPr>
            <a:spLocks noGrp="1"/>
          </p:cNvSpPr>
          <p:nvPr>
            <p:ph type="sldNum" sz="quarter" idx="12"/>
          </p:nvPr>
        </p:nvSpPr>
        <p:spPr/>
        <p:txBody>
          <a:bodyPr/>
          <a:lstStyle>
            <a:lvl1pPr>
              <a:defRPr/>
            </a:lvl1pPr>
          </a:lstStyle>
          <a:p>
            <a:fld id="{F8B59235-7CA7-5D46-BE91-B70CB4FDD41C}" type="slidenum">
              <a:rPr lang="en-US" altLang="en-US"/>
              <a:pPr/>
              <a:t>‹#›</a:t>
            </a:fld>
            <a:endParaRPr lang="en-US" altLang="en-US"/>
          </a:p>
        </p:txBody>
      </p:sp>
    </p:spTree>
    <p:extLst>
      <p:ext uri="{BB962C8B-B14F-4D97-AF65-F5344CB8AC3E}">
        <p14:creationId xmlns:p14="http://schemas.microsoft.com/office/powerpoint/2010/main" val="2423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4F17D3-C15F-AD60-D9D1-F09600CA7337}"/>
              </a:ext>
            </a:extLst>
          </p:cNvPr>
          <p:cNvSpPr>
            <a:spLocks noGrp="1"/>
          </p:cNvSpPr>
          <p:nvPr>
            <p:ph type="dt" sz="half" idx="10"/>
          </p:nvPr>
        </p:nvSpPr>
        <p:spPr/>
        <p:txBody>
          <a:bodyPr/>
          <a:lstStyle>
            <a:lvl1pPr>
              <a:defRPr/>
            </a:lvl1pPr>
          </a:lstStyle>
          <a:p>
            <a:pPr>
              <a:defRPr/>
            </a:pPr>
            <a:fld id="{C92FF024-EE45-6649-8FEB-23AA03448217}" type="datetime1">
              <a:rPr lang="en-US"/>
              <a:pPr>
                <a:defRPr/>
              </a:pPr>
              <a:t>7/27/2023</a:t>
            </a:fld>
            <a:endParaRPr lang="en-US" dirty="0"/>
          </a:p>
        </p:txBody>
      </p:sp>
      <p:sp>
        <p:nvSpPr>
          <p:cNvPr id="4" name="Footer Placeholder 4">
            <a:extLst>
              <a:ext uri="{FF2B5EF4-FFF2-40B4-BE49-F238E27FC236}">
                <a16:creationId xmlns:a16="http://schemas.microsoft.com/office/drawing/2014/main" id="{307278CD-64E6-405D-357D-68CAC12BD74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id="{DD838209-3B13-FD28-3086-38CD83C45F64}"/>
              </a:ext>
            </a:extLst>
          </p:cNvPr>
          <p:cNvSpPr>
            <a:spLocks noGrp="1"/>
          </p:cNvSpPr>
          <p:nvPr>
            <p:ph type="sldNum" sz="quarter" idx="12"/>
          </p:nvPr>
        </p:nvSpPr>
        <p:spPr/>
        <p:txBody>
          <a:bodyPr/>
          <a:lstStyle>
            <a:lvl1pPr>
              <a:defRPr/>
            </a:lvl1pPr>
          </a:lstStyle>
          <a:p>
            <a:fld id="{FA715D9A-D72A-2B47-8CFC-0F3A83456AAD}" type="slidenum">
              <a:rPr lang="en-US" altLang="en-US"/>
              <a:pPr/>
              <a:t>‹#›</a:t>
            </a:fld>
            <a:endParaRPr lang="en-US" altLang="en-US"/>
          </a:p>
        </p:txBody>
      </p:sp>
    </p:spTree>
    <p:extLst>
      <p:ext uri="{BB962C8B-B14F-4D97-AF65-F5344CB8AC3E}">
        <p14:creationId xmlns:p14="http://schemas.microsoft.com/office/powerpoint/2010/main" val="415370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C9CF5F-08A5-58C5-6F14-80FE46356418}"/>
              </a:ext>
            </a:extLst>
          </p:cNvPr>
          <p:cNvSpPr>
            <a:spLocks noGrp="1"/>
          </p:cNvSpPr>
          <p:nvPr>
            <p:ph type="dt" sz="half" idx="10"/>
          </p:nvPr>
        </p:nvSpPr>
        <p:spPr/>
        <p:txBody>
          <a:bodyPr/>
          <a:lstStyle>
            <a:lvl1pPr>
              <a:defRPr/>
            </a:lvl1pPr>
          </a:lstStyle>
          <a:p>
            <a:pPr>
              <a:defRPr/>
            </a:pPr>
            <a:fld id="{75BDC146-7A8F-B34C-B586-FEBBF9088902}" type="datetime1">
              <a:rPr lang="en-US"/>
              <a:pPr>
                <a:defRPr/>
              </a:pPr>
              <a:t>7/27/2023</a:t>
            </a:fld>
            <a:endParaRPr lang="en-US" dirty="0"/>
          </a:p>
        </p:txBody>
      </p:sp>
      <p:sp>
        <p:nvSpPr>
          <p:cNvPr id="3" name="Footer Placeholder 4">
            <a:extLst>
              <a:ext uri="{FF2B5EF4-FFF2-40B4-BE49-F238E27FC236}">
                <a16:creationId xmlns:a16="http://schemas.microsoft.com/office/drawing/2014/main" id="{13FEFF8A-C91C-9B33-3E12-99D6EE48D55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id="{06020126-70A7-A9C1-4F28-0CC616FEE8B8}"/>
              </a:ext>
            </a:extLst>
          </p:cNvPr>
          <p:cNvSpPr>
            <a:spLocks noGrp="1"/>
          </p:cNvSpPr>
          <p:nvPr>
            <p:ph type="sldNum" sz="quarter" idx="12"/>
          </p:nvPr>
        </p:nvSpPr>
        <p:spPr/>
        <p:txBody>
          <a:bodyPr/>
          <a:lstStyle>
            <a:lvl1pPr>
              <a:defRPr/>
            </a:lvl1pPr>
          </a:lstStyle>
          <a:p>
            <a:fld id="{8B12EF4C-4ADD-1346-8E45-A823F127D7CD}" type="slidenum">
              <a:rPr lang="en-US" altLang="en-US"/>
              <a:pPr/>
              <a:t>‹#›</a:t>
            </a:fld>
            <a:endParaRPr lang="en-US" altLang="en-US"/>
          </a:p>
        </p:txBody>
      </p:sp>
    </p:spTree>
    <p:extLst>
      <p:ext uri="{BB962C8B-B14F-4D97-AF65-F5344CB8AC3E}">
        <p14:creationId xmlns:p14="http://schemas.microsoft.com/office/powerpoint/2010/main" val="2669571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6D54E89E-FD88-E49A-C194-4D26B52F63CE}"/>
              </a:ext>
            </a:extLst>
          </p:cNvPr>
          <p:cNvSpPr>
            <a:spLocks noGrp="1"/>
          </p:cNvSpPr>
          <p:nvPr>
            <p:ph type="dt" sz="half" idx="10"/>
          </p:nvPr>
        </p:nvSpPr>
        <p:spPr/>
        <p:txBody>
          <a:bodyPr/>
          <a:lstStyle>
            <a:lvl1pPr>
              <a:defRPr/>
            </a:lvl1pPr>
          </a:lstStyle>
          <a:p>
            <a:pPr>
              <a:defRPr/>
            </a:pPr>
            <a:fld id="{A57D264D-6342-B044-B908-F436C8850E05}" type="datetime1">
              <a:rPr lang="en-US"/>
              <a:pPr>
                <a:defRPr/>
              </a:pPr>
              <a:t>7/27/2023</a:t>
            </a:fld>
            <a:endParaRPr lang="en-US" dirty="0"/>
          </a:p>
        </p:txBody>
      </p:sp>
      <p:sp>
        <p:nvSpPr>
          <p:cNvPr id="6" name="Footer Placeholder 4">
            <a:extLst>
              <a:ext uri="{FF2B5EF4-FFF2-40B4-BE49-F238E27FC236}">
                <a16:creationId xmlns:a16="http://schemas.microsoft.com/office/drawing/2014/main" id="{84E6D428-0793-CDD6-37B5-B2BDE72CF47E}"/>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5B44FF13-C9C6-92D2-E33F-5628660D37F5}"/>
              </a:ext>
            </a:extLst>
          </p:cNvPr>
          <p:cNvSpPr>
            <a:spLocks noGrp="1"/>
          </p:cNvSpPr>
          <p:nvPr>
            <p:ph type="sldNum" sz="quarter" idx="12"/>
          </p:nvPr>
        </p:nvSpPr>
        <p:spPr/>
        <p:txBody>
          <a:bodyPr/>
          <a:lstStyle>
            <a:lvl1pPr>
              <a:defRPr/>
            </a:lvl1pPr>
          </a:lstStyle>
          <a:p>
            <a:fld id="{324345EA-7ED5-5D43-B8AD-68C68B920785}" type="slidenum">
              <a:rPr lang="en-US" altLang="en-US"/>
              <a:pPr/>
              <a:t>‹#›</a:t>
            </a:fld>
            <a:endParaRPr lang="en-US" altLang="en-US"/>
          </a:p>
        </p:txBody>
      </p:sp>
    </p:spTree>
    <p:extLst>
      <p:ext uri="{BB962C8B-B14F-4D97-AF65-F5344CB8AC3E}">
        <p14:creationId xmlns:p14="http://schemas.microsoft.com/office/powerpoint/2010/main" val="30246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ED49-0972-7DA4-805A-087C6DF4DA22}"/>
              </a:ext>
            </a:extLst>
          </p:cNvPr>
          <p:cNvSpPr>
            <a:spLocks noGrp="1"/>
          </p:cNvSpPr>
          <p:nvPr>
            <p:ph type="dt" sz="half" idx="10"/>
          </p:nvPr>
        </p:nvSpPr>
        <p:spPr/>
        <p:txBody>
          <a:bodyPr/>
          <a:lstStyle>
            <a:lvl1pPr>
              <a:defRPr/>
            </a:lvl1pPr>
          </a:lstStyle>
          <a:p>
            <a:pPr>
              <a:defRPr/>
            </a:pPr>
            <a:fld id="{B91D324F-7A86-A247-A22C-BCCC32882075}" type="datetime1">
              <a:rPr lang="en-US"/>
              <a:pPr>
                <a:defRPr/>
              </a:pPr>
              <a:t>7/27/2023</a:t>
            </a:fld>
            <a:endParaRPr lang="en-US" dirty="0"/>
          </a:p>
        </p:txBody>
      </p:sp>
      <p:sp>
        <p:nvSpPr>
          <p:cNvPr id="5" name="Footer Placeholder 4">
            <a:extLst>
              <a:ext uri="{FF2B5EF4-FFF2-40B4-BE49-F238E27FC236}">
                <a16:creationId xmlns:a16="http://schemas.microsoft.com/office/drawing/2014/main" id="{62C4E010-C1B2-1553-BAAE-585F44DF114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2A5DE61B-32C6-3B33-C0A6-6260C0A1F27D}"/>
              </a:ext>
            </a:extLst>
          </p:cNvPr>
          <p:cNvSpPr>
            <a:spLocks noGrp="1"/>
          </p:cNvSpPr>
          <p:nvPr>
            <p:ph type="sldNum" sz="quarter" idx="12"/>
          </p:nvPr>
        </p:nvSpPr>
        <p:spPr/>
        <p:txBody>
          <a:bodyPr/>
          <a:lstStyle>
            <a:lvl1pPr>
              <a:defRPr/>
            </a:lvl1pPr>
          </a:lstStyle>
          <a:p>
            <a:fld id="{894D32BD-3764-F34D-9D2C-BB81FB7E8D39}" type="slidenum">
              <a:rPr lang="en-US" altLang="en-US"/>
              <a:pPr/>
              <a:t>‹#›</a:t>
            </a:fld>
            <a:endParaRPr lang="en-US" altLang="en-US"/>
          </a:p>
        </p:txBody>
      </p:sp>
    </p:spTree>
    <p:extLst>
      <p:ext uri="{BB962C8B-B14F-4D97-AF65-F5344CB8AC3E}">
        <p14:creationId xmlns:p14="http://schemas.microsoft.com/office/powerpoint/2010/main" val="1054497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5475B98D-75D3-EAB8-9440-92DDAA264885}"/>
              </a:ext>
            </a:extLst>
          </p:cNvPr>
          <p:cNvSpPr>
            <a:spLocks noGrp="1"/>
          </p:cNvSpPr>
          <p:nvPr>
            <p:ph type="dt" sz="half" idx="10"/>
          </p:nvPr>
        </p:nvSpPr>
        <p:spPr/>
        <p:txBody>
          <a:bodyPr/>
          <a:lstStyle>
            <a:lvl1pPr>
              <a:defRPr/>
            </a:lvl1pPr>
          </a:lstStyle>
          <a:p>
            <a:pPr>
              <a:defRPr/>
            </a:pPr>
            <a:fld id="{3092469B-F1F4-F54C-842F-B7186B0E19BF}" type="datetime1">
              <a:rPr lang="en-US"/>
              <a:pPr>
                <a:defRPr/>
              </a:pPr>
              <a:t>7/27/2023</a:t>
            </a:fld>
            <a:endParaRPr lang="en-US" dirty="0"/>
          </a:p>
        </p:txBody>
      </p:sp>
      <p:sp>
        <p:nvSpPr>
          <p:cNvPr id="6" name="Footer Placeholder 4">
            <a:extLst>
              <a:ext uri="{FF2B5EF4-FFF2-40B4-BE49-F238E27FC236}">
                <a16:creationId xmlns:a16="http://schemas.microsoft.com/office/drawing/2014/main" id="{22A60E1A-06B4-983B-CB0C-F818FE5F6E0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BC82AC01-A6A0-0C57-A019-45427A8ED1F0}"/>
              </a:ext>
            </a:extLst>
          </p:cNvPr>
          <p:cNvSpPr>
            <a:spLocks noGrp="1"/>
          </p:cNvSpPr>
          <p:nvPr>
            <p:ph type="sldNum" sz="quarter" idx="12"/>
          </p:nvPr>
        </p:nvSpPr>
        <p:spPr/>
        <p:txBody>
          <a:bodyPr/>
          <a:lstStyle>
            <a:lvl1pPr>
              <a:defRPr/>
            </a:lvl1pPr>
          </a:lstStyle>
          <a:p>
            <a:fld id="{9F9C03E2-579D-644B-9156-B4047F92F254}" type="slidenum">
              <a:rPr lang="en-US" altLang="en-US"/>
              <a:pPr/>
              <a:t>‹#›</a:t>
            </a:fld>
            <a:endParaRPr lang="en-US" altLang="en-US"/>
          </a:p>
        </p:txBody>
      </p:sp>
    </p:spTree>
    <p:extLst>
      <p:ext uri="{BB962C8B-B14F-4D97-AF65-F5344CB8AC3E}">
        <p14:creationId xmlns:p14="http://schemas.microsoft.com/office/powerpoint/2010/main" val="153957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790F4-82F4-710A-4343-A00EAB49AEBA}"/>
              </a:ext>
            </a:extLst>
          </p:cNvPr>
          <p:cNvSpPr>
            <a:spLocks noGrp="1"/>
          </p:cNvSpPr>
          <p:nvPr>
            <p:ph type="dt" sz="half" idx="10"/>
          </p:nvPr>
        </p:nvSpPr>
        <p:spPr/>
        <p:txBody>
          <a:bodyPr/>
          <a:lstStyle>
            <a:lvl1pPr>
              <a:defRPr/>
            </a:lvl1pPr>
          </a:lstStyle>
          <a:p>
            <a:pPr>
              <a:defRPr/>
            </a:pPr>
            <a:fld id="{E28DD08D-395D-5D42-8A54-66A2BC67729D}" type="datetime1">
              <a:rPr lang="en-US"/>
              <a:pPr>
                <a:defRPr/>
              </a:pPr>
              <a:t>7/27/2023</a:t>
            </a:fld>
            <a:endParaRPr lang="en-US" dirty="0"/>
          </a:p>
        </p:txBody>
      </p:sp>
      <p:sp>
        <p:nvSpPr>
          <p:cNvPr id="5" name="Footer Placeholder 4">
            <a:extLst>
              <a:ext uri="{FF2B5EF4-FFF2-40B4-BE49-F238E27FC236}">
                <a16:creationId xmlns:a16="http://schemas.microsoft.com/office/drawing/2014/main" id="{1E9E3ED8-5818-49EB-F0DF-D3C6DEF58BB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A70535B1-A74A-D571-6911-479F47702F17}"/>
              </a:ext>
            </a:extLst>
          </p:cNvPr>
          <p:cNvSpPr>
            <a:spLocks noGrp="1"/>
          </p:cNvSpPr>
          <p:nvPr>
            <p:ph type="sldNum" sz="quarter" idx="12"/>
          </p:nvPr>
        </p:nvSpPr>
        <p:spPr/>
        <p:txBody>
          <a:bodyPr/>
          <a:lstStyle>
            <a:lvl1pPr>
              <a:defRPr/>
            </a:lvl1pPr>
          </a:lstStyle>
          <a:p>
            <a:fld id="{70834F46-31BF-2347-9279-60649EE8A06B}" type="slidenum">
              <a:rPr lang="en-US" altLang="en-US"/>
              <a:pPr/>
              <a:t>‹#›</a:t>
            </a:fld>
            <a:endParaRPr lang="en-US" altLang="en-US"/>
          </a:p>
        </p:txBody>
      </p:sp>
    </p:spTree>
    <p:extLst>
      <p:ext uri="{BB962C8B-B14F-4D97-AF65-F5344CB8AC3E}">
        <p14:creationId xmlns:p14="http://schemas.microsoft.com/office/powerpoint/2010/main" val="3127920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22189-7534-9CD2-0A4D-C9BE3FB29ED8}"/>
              </a:ext>
            </a:extLst>
          </p:cNvPr>
          <p:cNvSpPr>
            <a:spLocks noGrp="1"/>
          </p:cNvSpPr>
          <p:nvPr>
            <p:ph type="dt" sz="half" idx="10"/>
          </p:nvPr>
        </p:nvSpPr>
        <p:spPr/>
        <p:txBody>
          <a:bodyPr/>
          <a:lstStyle>
            <a:lvl1pPr>
              <a:defRPr/>
            </a:lvl1pPr>
          </a:lstStyle>
          <a:p>
            <a:pPr>
              <a:defRPr/>
            </a:pPr>
            <a:fld id="{B3E7DDC1-0D78-8D4A-A889-51DB799DFDB1}" type="datetime1">
              <a:rPr lang="en-US"/>
              <a:pPr>
                <a:defRPr/>
              </a:pPr>
              <a:t>7/27/2023</a:t>
            </a:fld>
            <a:endParaRPr lang="en-US" dirty="0"/>
          </a:p>
        </p:txBody>
      </p:sp>
      <p:sp>
        <p:nvSpPr>
          <p:cNvPr id="5" name="Footer Placeholder 4">
            <a:extLst>
              <a:ext uri="{FF2B5EF4-FFF2-40B4-BE49-F238E27FC236}">
                <a16:creationId xmlns:a16="http://schemas.microsoft.com/office/drawing/2014/main" id="{D3CE1818-B452-E0A4-21D5-7A19F4050EF7}"/>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4D1AFA8F-48E0-3A01-C25E-F1091FD56396}"/>
              </a:ext>
            </a:extLst>
          </p:cNvPr>
          <p:cNvSpPr>
            <a:spLocks noGrp="1"/>
          </p:cNvSpPr>
          <p:nvPr>
            <p:ph type="sldNum" sz="quarter" idx="12"/>
          </p:nvPr>
        </p:nvSpPr>
        <p:spPr/>
        <p:txBody>
          <a:bodyPr/>
          <a:lstStyle>
            <a:lvl1pPr>
              <a:defRPr/>
            </a:lvl1pPr>
          </a:lstStyle>
          <a:p>
            <a:fld id="{C41EAB44-DFA2-8948-AFB8-08DB1DA39F62}" type="slidenum">
              <a:rPr lang="en-US" altLang="en-US"/>
              <a:pPr/>
              <a:t>‹#›</a:t>
            </a:fld>
            <a:endParaRPr lang="en-US" altLang="en-US"/>
          </a:p>
        </p:txBody>
      </p:sp>
    </p:spTree>
    <p:extLst>
      <p:ext uri="{BB962C8B-B14F-4D97-AF65-F5344CB8AC3E}">
        <p14:creationId xmlns:p14="http://schemas.microsoft.com/office/powerpoint/2010/main" val="1733850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C563F22D-02E7-B611-F7E1-02D26A34F02C}"/>
              </a:ext>
            </a:extLst>
          </p:cNvPr>
          <p:cNvSpPr>
            <a:spLocks noGrp="1"/>
          </p:cNvSpPr>
          <p:nvPr>
            <p:ph type="dt" sz="half" idx="10"/>
          </p:nvPr>
        </p:nvSpPr>
        <p:spPr/>
        <p:txBody>
          <a:bodyPr/>
          <a:lstStyle>
            <a:lvl1pPr>
              <a:defRPr/>
            </a:lvl1pPr>
          </a:lstStyle>
          <a:p>
            <a:pPr>
              <a:defRPr/>
            </a:pPr>
            <a:fld id="{16FF7F3A-65A6-4AC7-9661-30CDD8E22991}" type="datetime1">
              <a:rPr lang="en-US"/>
              <a:pPr>
                <a:defRPr/>
              </a:pPr>
              <a:t>7/27/2023</a:t>
            </a:fld>
            <a:endParaRPr lang="en-US" dirty="0"/>
          </a:p>
        </p:txBody>
      </p:sp>
      <p:sp>
        <p:nvSpPr>
          <p:cNvPr id="5" name="Footer Placeholder 4">
            <a:extLst>
              <a:ext uri="{FF2B5EF4-FFF2-40B4-BE49-F238E27FC236}">
                <a16:creationId xmlns:a16="http://schemas.microsoft.com/office/drawing/2014/main" id="{BD1797A4-41A3-18AC-42AA-0CD722161F6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E57E9443-9EE8-D6B7-F666-622F12A1A186}"/>
              </a:ext>
            </a:extLst>
          </p:cNvPr>
          <p:cNvSpPr>
            <a:spLocks noGrp="1"/>
          </p:cNvSpPr>
          <p:nvPr>
            <p:ph type="sldNum" sz="quarter" idx="12"/>
          </p:nvPr>
        </p:nvSpPr>
        <p:spPr/>
        <p:txBody>
          <a:bodyPr/>
          <a:lstStyle>
            <a:lvl1pPr>
              <a:defRPr/>
            </a:lvl1pPr>
          </a:lstStyle>
          <a:p>
            <a:pPr>
              <a:defRPr/>
            </a:pPr>
            <a:fld id="{E25B9F11-EC95-40BE-AD43-006D5B7F7D7E}" type="slidenum">
              <a:rPr lang="en-US" altLang="en-US"/>
              <a:pPr>
                <a:defRPr/>
              </a:pPr>
              <a:t>‹#›</a:t>
            </a:fld>
            <a:endParaRPr lang="en-US" altLang="en-US"/>
          </a:p>
        </p:txBody>
      </p:sp>
    </p:spTree>
    <p:extLst>
      <p:ext uri="{BB962C8B-B14F-4D97-AF65-F5344CB8AC3E}">
        <p14:creationId xmlns:p14="http://schemas.microsoft.com/office/powerpoint/2010/main" val="828342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7998E-4377-F684-C7B3-0FD31A6E0522}"/>
              </a:ext>
            </a:extLst>
          </p:cNvPr>
          <p:cNvSpPr>
            <a:spLocks noGrp="1"/>
          </p:cNvSpPr>
          <p:nvPr>
            <p:ph type="dt" sz="half" idx="10"/>
          </p:nvPr>
        </p:nvSpPr>
        <p:spPr/>
        <p:txBody>
          <a:bodyPr/>
          <a:lstStyle>
            <a:lvl1pPr>
              <a:defRPr/>
            </a:lvl1pPr>
          </a:lstStyle>
          <a:p>
            <a:pPr>
              <a:defRPr/>
            </a:pPr>
            <a:fld id="{0F5073D1-2C5A-4237-B83F-BFE34E233999}" type="datetime1">
              <a:rPr lang="en-US"/>
              <a:pPr>
                <a:defRPr/>
              </a:pPr>
              <a:t>7/27/2023</a:t>
            </a:fld>
            <a:endParaRPr lang="en-US" dirty="0"/>
          </a:p>
        </p:txBody>
      </p:sp>
      <p:sp>
        <p:nvSpPr>
          <p:cNvPr id="5" name="Footer Placeholder 4">
            <a:extLst>
              <a:ext uri="{FF2B5EF4-FFF2-40B4-BE49-F238E27FC236}">
                <a16:creationId xmlns:a16="http://schemas.microsoft.com/office/drawing/2014/main" id="{4CBFCAAB-97EC-2607-3965-095AD21AB7A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0FCCF87F-AB98-5EB6-25B3-F0AEE9210CB1}"/>
              </a:ext>
            </a:extLst>
          </p:cNvPr>
          <p:cNvSpPr>
            <a:spLocks noGrp="1"/>
          </p:cNvSpPr>
          <p:nvPr>
            <p:ph type="sldNum" sz="quarter" idx="12"/>
          </p:nvPr>
        </p:nvSpPr>
        <p:spPr/>
        <p:txBody>
          <a:bodyPr/>
          <a:lstStyle>
            <a:lvl1pPr>
              <a:defRPr/>
            </a:lvl1pPr>
          </a:lstStyle>
          <a:p>
            <a:pPr>
              <a:defRPr/>
            </a:pPr>
            <a:fld id="{02E3BDA6-3F18-423C-9054-62F6E80BBABF}" type="slidenum">
              <a:rPr lang="en-US" altLang="en-US"/>
              <a:pPr>
                <a:defRPr/>
              </a:pPr>
              <a:t>‹#›</a:t>
            </a:fld>
            <a:endParaRPr lang="en-US" altLang="en-US"/>
          </a:p>
        </p:txBody>
      </p:sp>
    </p:spTree>
    <p:extLst>
      <p:ext uri="{BB962C8B-B14F-4D97-AF65-F5344CB8AC3E}">
        <p14:creationId xmlns:p14="http://schemas.microsoft.com/office/powerpoint/2010/main" val="352130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11B96F-B48B-162C-07A0-C4DC74C4075F}"/>
              </a:ext>
            </a:extLst>
          </p:cNvPr>
          <p:cNvSpPr>
            <a:spLocks noGrp="1"/>
          </p:cNvSpPr>
          <p:nvPr>
            <p:ph type="dt" sz="half" idx="10"/>
          </p:nvPr>
        </p:nvSpPr>
        <p:spPr/>
        <p:txBody>
          <a:bodyPr/>
          <a:lstStyle>
            <a:lvl1pPr>
              <a:defRPr/>
            </a:lvl1pPr>
          </a:lstStyle>
          <a:p>
            <a:pPr>
              <a:defRPr/>
            </a:pPr>
            <a:fld id="{E5C6DE3F-C291-4025-A5B8-B057686504D5}" type="datetime1">
              <a:rPr lang="en-US"/>
              <a:pPr>
                <a:defRPr/>
              </a:pPr>
              <a:t>7/27/2023</a:t>
            </a:fld>
            <a:endParaRPr lang="en-US" dirty="0"/>
          </a:p>
        </p:txBody>
      </p:sp>
      <p:sp>
        <p:nvSpPr>
          <p:cNvPr id="5" name="Footer Placeholder 4">
            <a:extLst>
              <a:ext uri="{FF2B5EF4-FFF2-40B4-BE49-F238E27FC236}">
                <a16:creationId xmlns:a16="http://schemas.microsoft.com/office/drawing/2014/main" id="{FABF3FE4-054B-BD93-0A8B-BA2B5F73DB76}"/>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B105041D-C316-8C0F-6216-9F8B167E641C}"/>
              </a:ext>
            </a:extLst>
          </p:cNvPr>
          <p:cNvSpPr>
            <a:spLocks noGrp="1"/>
          </p:cNvSpPr>
          <p:nvPr>
            <p:ph type="sldNum" sz="quarter" idx="12"/>
          </p:nvPr>
        </p:nvSpPr>
        <p:spPr/>
        <p:txBody>
          <a:bodyPr/>
          <a:lstStyle>
            <a:lvl1pPr>
              <a:defRPr/>
            </a:lvl1pPr>
          </a:lstStyle>
          <a:p>
            <a:pPr>
              <a:defRPr/>
            </a:pPr>
            <a:fld id="{65EDD499-16DB-4599-A5B0-4FC0132B0992}" type="slidenum">
              <a:rPr lang="en-US" altLang="en-US"/>
              <a:pPr>
                <a:defRPr/>
              </a:pPr>
              <a:t>‹#›</a:t>
            </a:fld>
            <a:endParaRPr lang="en-US" altLang="en-US"/>
          </a:p>
        </p:txBody>
      </p:sp>
    </p:spTree>
    <p:extLst>
      <p:ext uri="{BB962C8B-B14F-4D97-AF65-F5344CB8AC3E}">
        <p14:creationId xmlns:p14="http://schemas.microsoft.com/office/powerpoint/2010/main" val="2345924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9E84BB3-675B-449B-FB66-CAEDD264F368}"/>
              </a:ext>
            </a:extLst>
          </p:cNvPr>
          <p:cNvSpPr>
            <a:spLocks noGrp="1"/>
          </p:cNvSpPr>
          <p:nvPr>
            <p:ph type="dt" sz="half" idx="10"/>
          </p:nvPr>
        </p:nvSpPr>
        <p:spPr/>
        <p:txBody>
          <a:bodyPr/>
          <a:lstStyle>
            <a:lvl1pPr>
              <a:defRPr/>
            </a:lvl1pPr>
          </a:lstStyle>
          <a:p>
            <a:pPr>
              <a:defRPr/>
            </a:pPr>
            <a:fld id="{A1B55907-86DC-4C69-9530-1602EF3BDC14}" type="datetime1">
              <a:rPr lang="en-US"/>
              <a:pPr>
                <a:defRPr/>
              </a:pPr>
              <a:t>7/27/2023</a:t>
            </a:fld>
            <a:endParaRPr lang="en-US" dirty="0"/>
          </a:p>
        </p:txBody>
      </p:sp>
      <p:sp>
        <p:nvSpPr>
          <p:cNvPr id="6" name="Footer Placeholder 4">
            <a:extLst>
              <a:ext uri="{FF2B5EF4-FFF2-40B4-BE49-F238E27FC236}">
                <a16:creationId xmlns:a16="http://schemas.microsoft.com/office/drawing/2014/main" id="{DEC8968A-477E-B1FE-8F8F-36EDF075CD5D}"/>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9A17F540-F6FC-A601-C5C0-127400B8767A}"/>
              </a:ext>
            </a:extLst>
          </p:cNvPr>
          <p:cNvSpPr>
            <a:spLocks noGrp="1"/>
          </p:cNvSpPr>
          <p:nvPr>
            <p:ph type="sldNum" sz="quarter" idx="12"/>
          </p:nvPr>
        </p:nvSpPr>
        <p:spPr/>
        <p:txBody>
          <a:bodyPr/>
          <a:lstStyle>
            <a:lvl1pPr>
              <a:defRPr/>
            </a:lvl1pPr>
          </a:lstStyle>
          <a:p>
            <a:pPr>
              <a:defRPr/>
            </a:pPr>
            <a:fld id="{7795B237-856A-43BF-B8C2-F6211AC7C3EC}" type="slidenum">
              <a:rPr lang="en-US" altLang="en-US"/>
              <a:pPr>
                <a:defRPr/>
              </a:pPr>
              <a:t>‹#›</a:t>
            </a:fld>
            <a:endParaRPr lang="en-US" altLang="en-US"/>
          </a:p>
        </p:txBody>
      </p:sp>
    </p:spTree>
    <p:extLst>
      <p:ext uri="{BB962C8B-B14F-4D97-AF65-F5344CB8AC3E}">
        <p14:creationId xmlns:p14="http://schemas.microsoft.com/office/powerpoint/2010/main" val="984400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C75930-E12B-ED70-3EA1-ADC088FD0676}"/>
              </a:ext>
            </a:extLst>
          </p:cNvPr>
          <p:cNvSpPr>
            <a:spLocks noGrp="1"/>
          </p:cNvSpPr>
          <p:nvPr>
            <p:ph type="dt" sz="half" idx="10"/>
          </p:nvPr>
        </p:nvSpPr>
        <p:spPr/>
        <p:txBody>
          <a:bodyPr/>
          <a:lstStyle>
            <a:lvl1pPr>
              <a:defRPr/>
            </a:lvl1pPr>
          </a:lstStyle>
          <a:p>
            <a:pPr>
              <a:defRPr/>
            </a:pPr>
            <a:fld id="{10986394-FA5C-460C-BB88-A23FA664EBAA}" type="datetime1">
              <a:rPr lang="en-US"/>
              <a:pPr>
                <a:defRPr/>
              </a:pPr>
              <a:t>7/27/2023</a:t>
            </a:fld>
            <a:endParaRPr lang="en-US" dirty="0"/>
          </a:p>
        </p:txBody>
      </p:sp>
      <p:sp>
        <p:nvSpPr>
          <p:cNvPr id="8" name="Footer Placeholder 4">
            <a:extLst>
              <a:ext uri="{FF2B5EF4-FFF2-40B4-BE49-F238E27FC236}">
                <a16:creationId xmlns:a16="http://schemas.microsoft.com/office/drawing/2014/main" id="{81F100F8-B7F4-9300-B4E7-0FEEA0D8E51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id="{C296C417-1515-B9D1-200E-9C967F354247}"/>
              </a:ext>
            </a:extLst>
          </p:cNvPr>
          <p:cNvSpPr>
            <a:spLocks noGrp="1"/>
          </p:cNvSpPr>
          <p:nvPr>
            <p:ph type="sldNum" sz="quarter" idx="12"/>
          </p:nvPr>
        </p:nvSpPr>
        <p:spPr/>
        <p:txBody>
          <a:bodyPr/>
          <a:lstStyle>
            <a:lvl1pPr>
              <a:defRPr/>
            </a:lvl1pPr>
          </a:lstStyle>
          <a:p>
            <a:pPr>
              <a:defRPr/>
            </a:pPr>
            <a:fld id="{8EFE5A29-10B7-48AC-BF9E-1FE390293D52}" type="slidenum">
              <a:rPr lang="en-US" altLang="en-US"/>
              <a:pPr>
                <a:defRPr/>
              </a:pPr>
              <a:t>‹#›</a:t>
            </a:fld>
            <a:endParaRPr lang="en-US" altLang="en-US"/>
          </a:p>
        </p:txBody>
      </p:sp>
    </p:spTree>
    <p:extLst>
      <p:ext uri="{BB962C8B-B14F-4D97-AF65-F5344CB8AC3E}">
        <p14:creationId xmlns:p14="http://schemas.microsoft.com/office/powerpoint/2010/main" val="3345878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4795D2E-5F8D-E675-183C-915896BB3C1B}"/>
              </a:ext>
            </a:extLst>
          </p:cNvPr>
          <p:cNvSpPr>
            <a:spLocks noGrp="1"/>
          </p:cNvSpPr>
          <p:nvPr>
            <p:ph type="dt" sz="half" idx="10"/>
          </p:nvPr>
        </p:nvSpPr>
        <p:spPr/>
        <p:txBody>
          <a:bodyPr/>
          <a:lstStyle>
            <a:lvl1pPr>
              <a:defRPr/>
            </a:lvl1pPr>
          </a:lstStyle>
          <a:p>
            <a:pPr>
              <a:defRPr/>
            </a:pPr>
            <a:fld id="{448E3254-B8D5-4D96-A09C-3C0FDCDB35A5}" type="datetime1">
              <a:rPr lang="en-US"/>
              <a:pPr>
                <a:defRPr/>
              </a:pPr>
              <a:t>7/27/2023</a:t>
            </a:fld>
            <a:endParaRPr lang="en-US" dirty="0"/>
          </a:p>
        </p:txBody>
      </p:sp>
      <p:sp>
        <p:nvSpPr>
          <p:cNvPr id="4" name="Footer Placeholder 4">
            <a:extLst>
              <a:ext uri="{FF2B5EF4-FFF2-40B4-BE49-F238E27FC236}">
                <a16:creationId xmlns:a16="http://schemas.microsoft.com/office/drawing/2014/main" id="{836D611D-567E-6500-1A97-C68787A3831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id="{D87A1758-C472-3701-F319-03C22CCE40F4}"/>
              </a:ext>
            </a:extLst>
          </p:cNvPr>
          <p:cNvSpPr>
            <a:spLocks noGrp="1"/>
          </p:cNvSpPr>
          <p:nvPr>
            <p:ph type="sldNum" sz="quarter" idx="12"/>
          </p:nvPr>
        </p:nvSpPr>
        <p:spPr/>
        <p:txBody>
          <a:bodyPr/>
          <a:lstStyle>
            <a:lvl1pPr>
              <a:defRPr/>
            </a:lvl1pPr>
          </a:lstStyle>
          <a:p>
            <a:pPr>
              <a:defRPr/>
            </a:pPr>
            <a:fld id="{3CF4F72D-1766-48BF-A0A6-8BB938087471}" type="slidenum">
              <a:rPr lang="en-US" altLang="en-US"/>
              <a:pPr>
                <a:defRPr/>
              </a:pPr>
              <a:t>‹#›</a:t>
            </a:fld>
            <a:endParaRPr lang="en-US" altLang="en-US"/>
          </a:p>
        </p:txBody>
      </p:sp>
    </p:spTree>
    <p:extLst>
      <p:ext uri="{BB962C8B-B14F-4D97-AF65-F5344CB8AC3E}">
        <p14:creationId xmlns:p14="http://schemas.microsoft.com/office/powerpoint/2010/main" val="2794193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EEDC05-F1A5-86CE-5963-5FAAA02CC601}"/>
              </a:ext>
            </a:extLst>
          </p:cNvPr>
          <p:cNvSpPr>
            <a:spLocks noGrp="1"/>
          </p:cNvSpPr>
          <p:nvPr>
            <p:ph type="dt" sz="half" idx="10"/>
          </p:nvPr>
        </p:nvSpPr>
        <p:spPr/>
        <p:txBody>
          <a:bodyPr/>
          <a:lstStyle>
            <a:lvl1pPr>
              <a:defRPr/>
            </a:lvl1pPr>
          </a:lstStyle>
          <a:p>
            <a:pPr>
              <a:defRPr/>
            </a:pPr>
            <a:fld id="{BD092A88-7B6D-4F87-9808-9FF6ADA1D07B}" type="datetime1">
              <a:rPr lang="en-US"/>
              <a:pPr>
                <a:defRPr/>
              </a:pPr>
              <a:t>7/27/2023</a:t>
            </a:fld>
            <a:endParaRPr lang="en-US" dirty="0"/>
          </a:p>
        </p:txBody>
      </p:sp>
      <p:sp>
        <p:nvSpPr>
          <p:cNvPr id="3" name="Footer Placeholder 4">
            <a:extLst>
              <a:ext uri="{FF2B5EF4-FFF2-40B4-BE49-F238E27FC236}">
                <a16:creationId xmlns:a16="http://schemas.microsoft.com/office/drawing/2014/main" id="{01D0F564-EA18-0DD3-BB27-635EBBC83A65}"/>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id="{E0189316-681F-0F88-504D-C0174BC4549E}"/>
              </a:ext>
            </a:extLst>
          </p:cNvPr>
          <p:cNvSpPr>
            <a:spLocks noGrp="1"/>
          </p:cNvSpPr>
          <p:nvPr>
            <p:ph type="sldNum" sz="quarter" idx="12"/>
          </p:nvPr>
        </p:nvSpPr>
        <p:spPr/>
        <p:txBody>
          <a:bodyPr/>
          <a:lstStyle>
            <a:lvl1pPr>
              <a:defRPr/>
            </a:lvl1pPr>
          </a:lstStyle>
          <a:p>
            <a:pPr>
              <a:defRPr/>
            </a:pPr>
            <a:fld id="{D7922C24-7B46-4C03-8FFF-FCAD8B451844}" type="slidenum">
              <a:rPr lang="en-US" altLang="en-US"/>
              <a:pPr>
                <a:defRPr/>
              </a:pPr>
              <a:t>‹#›</a:t>
            </a:fld>
            <a:endParaRPr lang="en-US" altLang="en-US"/>
          </a:p>
        </p:txBody>
      </p:sp>
    </p:spTree>
    <p:extLst>
      <p:ext uri="{BB962C8B-B14F-4D97-AF65-F5344CB8AC3E}">
        <p14:creationId xmlns:p14="http://schemas.microsoft.com/office/powerpoint/2010/main" val="71636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CBAAD1-8F8C-F819-BEBA-DB49A14D14D4}"/>
              </a:ext>
            </a:extLst>
          </p:cNvPr>
          <p:cNvSpPr>
            <a:spLocks noGrp="1"/>
          </p:cNvSpPr>
          <p:nvPr>
            <p:ph type="dt" sz="half" idx="10"/>
          </p:nvPr>
        </p:nvSpPr>
        <p:spPr/>
        <p:txBody>
          <a:bodyPr/>
          <a:lstStyle>
            <a:lvl1pPr>
              <a:defRPr/>
            </a:lvl1pPr>
          </a:lstStyle>
          <a:p>
            <a:pPr>
              <a:defRPr/>
            </a:pPr>
            <a:fld id="{83AC39AE-2D14-6E47-A9B6-8F735C43893E}" type="datetime1">
              <a:rPr lang="en-US"/>
              <a:pPr>
                <a:defRPr/>
              </a:pPr>
              <a:t>7/27/2023</a:t>
            </a:fld>
            <a:endParaRPr lang="en-US" dirty="0"/>
          </a:p>
        </p:txBody>
      </p:sp>
      <p:sp>
        <p:nvSpPr>
          <p:cNvPr id="5" name="Footer Placeholder 4">
            <a:extLst>
              <a:ext uri="{FF2B5EF4-FFF2-40B4-BE49-F238E27FC236}">
                <a16:creationId xmlns:a16="http://schemas.microsoft.com/office/drawing/2014/main" id="{713BD1E0-AD9F-08EB-5EFA-50069FFB53DB}"/>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1BAAFB40-633D-6610-92AE-FCF4FD017339}"/>
              </a:ext>
            </a:extLst>
          </p:cNvPr>
          <p:cNvSpPr>
            <a:spLocks noGrp="1"/>
          </p:cNvSpPr>
          <p:nvPr>
            <p:ph type="sldNum" sz="quarter" idx="12"/>
          </p:nvPr>
        </p:nvSpPr>
        <p:spPr/>
        <p:txBody>
          <a:bodyPr/>
          <a:lstStyle>
            <a:lvl1pPr>
              <a:defRPr/>
            </a:lvl1pPr>
          </a:lstStyle>
          <a:p>
            <a:fld id="{3D1CD715-5444-2945-97E3-281BBD177E1E}" type="slidenum">
              <a:rPr lang="en-US" altLang="en-US"/>
              <a:pPr/>
              <a:t>‹#›</a:t>
            </a:fld>
            <a:endParaRPr lang="en-US" altLang="en-US"/>
          </a:p>
        </p:txBody>
      </p:sp>
    </p:spTree>
    <p:extLst>
      <p:ext uri="{BB962C8B-B14F-4D97-AF65-F5344CB8AC3E}">
        <p14:creationId xmlns:p14="http://schemas.microsoft.com/office/powerpoint/2010/main" val="2231102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04FA2295-D5D4-9CFA-A4C0-882E2038F8B0}"/>
              </a:ext>
            </a:extLst>
          </p:cNvPr>
          <p:cNvSpPr>
            <a:spLocks noGrp="1"/>
          </p:cNvSpPr>
          <p:nvPr>
            <p:ph type="dt" sz="half" idx="10"/>
          </p:nvPr>
        </p:nvSpPr>
        <p:spPr/>
        <p:txBody>
          <a:bodyPr/>
          <a:lstStyle>
            <a:lvl1pPr>
              <a:defRPr/>
            </a:lvl1pPr>
          </a:lstStyle>
          <a:p>
            <a:pPr>
              <a:defRPr/>
            </a:pPr>
            <a:fld id="{2DB4A098-E24B-40C8-ACBF-C3455F8AC325}" type="datetime1">
              <a:rPr lang="en-US"/>
              <a:pPr>
                <a:defRPr/>
              </a:pPr>
              <a:t>7/27/2023</a:t>
            </a:fld>
            <a:endParaRPr lang="en-US" dirty="0"/>
          </a:p>
        </p:txBody>
      </p:sp>
      <p:sp>
        <p:nvSpPr>
          <p:cNvPr id="6" name="Footer Placeholder 4">
            <a:extLst>
              <a:ext uri="{FF2B5EF4-FFF2-40B4-BE49-F238E27FC236}">
                <a16:creationId xmlns:a16="http://schemas.microsoft.com/office/drawing/2014/main" id="{818F86C9-1186-7E9B-FB3C-C1D65715198B}"/>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82612DA5-529F-9659-36C4-024BB8A36834}"/>
              </a:ext>
            </a:extLst>
          </p:cNvPr>
          <p:cNvSpPr>
            <a:spLocks noGrp="1"/>
          </p:cNvSpPr>
          <p:nvPr>
            <p:ph type="sldNum" sz="quarter" idx="12"/>
          </p:nvPr>
        </p:nvSpPr>
        <p:spPr/>
        <p:txBody>
          <a:bodyPr/>
          <a:lstStyle>
            <a:lvl1pPr>
              <a:defRPr/>
            </a:lvl1pPr>
          </a:lstStyle>
          <a:p>
            <a:pPr>
              <a:defRPr/>
            </a:pPr>
            <a:fld id="{16326973-9AB3-4E7C-BD50-02DF762BD1B0}" type="slidenum">
              <a:rPr lang="en-US" altLang="en-US"/>
              <a:pPr>
                <a:defRPr/>
              </a:pPr>
              <a:t>‹#›</a:t>
            </a:fld>
            <a:endParaRPr lang="en-US" altLang="en-US"/>
          </a:p>
        </p:txBody>
      </p:sp>
    </p:spTree>
    <p:extLst>
      <p:ext uri="{BB962C8B-B14F-4D97-AF65-F5344CB8AC3E}">
        <p14:creationId xmlns:p14="http://schemas.microsoft.com/office/powerpoint/2010/main" val="3609658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FBCA4340-9B02-FE5D-C3AC-C588F60523D4}"/>
              </a:ext>
            </a:extLst>
          </p:cNvPr>
          <p:cNvSpPr>
            <a:spLocks noGrp="1"/>
          </p:cNvSpPr>
          <p:nvPr>
            <p:ph type="dt" sz="half" idx="10"/>
          </p:nvPr>
        </p:nvSpPr>
        <p:spPr/>
        <p:txBody>
          <a:bodyPr/>
          <a:lstStyle>
            <a:lvl1pPr>
              <a:defRPr/>
            </a:lvl1pPr>
          </a:lstStyle>
          <a:p>
            <a:pPr>
              <a:defRPr/>
            </a:pPr>
            <a:fld id="{AA958A5F-0E8D-4083-9989-B3ADC789C39D}" type="datetime1">
              <a:rPr lang="en-US"/>
              <a:pPr>
                <a:defRPr/>
              </a:pPr>
              <a:t>7/27/2023</a:t>
            </a:fld>
            <a:endParaRPr lang="en-US" dirty="0"/>
          </a:p>
        </p:txBody>
      </p:sp>
      <p:sp>
        <p:nvSpPr>
          <p:cNvPr id="6" name="Footer Placeholder 4">
            <a:extLst>
              <a:ext uri="{FF2B5EF4-FFF2-40B4-BE49-F238E27FC236}">
                <a16:creationId xmlns:a16="http://schemas.microsoft.com/office/drawing/2014/main" id="{2C3D3F03-9745-1206-551F-846DCF6DA3DC}"/>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64AFE2A2-7B11-56F1-449B-4771907105CC}"/>
              </a:ext>
            </a:extLst>
          </p:cNvPr>
          <p:cNvSpPr>
            <a:spLocks noGrp="1"/>
          </p:cNvSpPr>
          <p:nvPr>
            <p:ph type="sldNum" sz="quarter" idx="12"/>
          </p:nvPr>
        </p:nvSpPr>
        <p:spPr/>
        <p:txBody>
          <a:bodyPr/>
          <a:lstStyle>
            <a:lvl1pPr>
              <a:defRPr/>
            </a:lvl1pPr>
          </a:lstStyle>
          <a:p>
            <a:pPr>
              <a:defRPr/>
            </a:pPr>
            <a:fld id="{E4EC3609-4D74-4468-AC53-0087838BE7F4}" type="slidenum">
              <a:rPr lang="en-US" altLang="en-US"/>
              <a:pPr>
                <a:defRPr/>
              </a:pPr>
              <a:t>‹#›</a:t>
            </a:fld>
            <a:endParaRPr lang="en-US" altLang="en-US"/>
          </a:p>
        </p:txBody>
      </p:sp>
    </p:spTree>
    <p:extLst>
      <p:ext uri="{BB962C8B-B14F-4D97-AF65-F5344CB8AC3E}">
        <p14:creationId xmlns:p14="http://schemas.microsoft.com/office/powerpoint/2010/main" val="340263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8EA9E-8EDD-6188-0788-A180821019EE}"/>
              </a:ext>
            </a:extLst>
          </p:cNvPr>
          <p:cNvSpPr>
            <a:spLocks noGrp="1"/>
          </p:cNvSpPr>
          <p:nvPr>
            <p:ph type="dt" sz="half" idx="10"/>
          </p:nvPr>
        </p:nvSpPr>
        <p:spPr/>
        <p:txBody>
          <a:bodyPr/>
          <a:lstStyle>
            <a:lvl1pPr>
              <a:defRPr/>
            </a:lvl1pPr>
          </a:lstStyle>
          <a:p>
            <a:pPr>
              <a:defRPr/>
            </a:pPr>
            <a:fld id="{39882B1C-38FA-481E-A21D-B3A0CDDD7498}" type="datetime1">
              <a:rPr lang="en-US"/>
              <a:pPr>
                <a:defRPr/>
              </a:pPr>
              <a:t>7/27/2023</a:t>
            </a:fld>
            <a:endParaRPr lang="en-US" dirty="0"/>
          </a:p>
        </p:txBody>
      </p:sp>
      <p:sp>
        <p:nvSpPr>
          <p:cNvPr id="5" name="Footer Placeholder 4">
            <a:extLst>
              <a:ext uri="{FF2B5EF4-FFF2-40B4-BE49-F238E27FC236}">
                <a16:creationId xmlns:a16="http://schemas.microsoft.com/office/drawing/2014/main" id="{49AF9108-02B4-02C8-D94B-81532BC00391}"/>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5FC49BB9-20DE-10BD-CD0E-143B5C2D4CD3}"/>
              </a:ext>
            </a:extLst>
          </p:cNvPr>
          <p:cNvSpPr>
            <a:spLocks noGrp="1"/>
          </p:cNvSpPr>
          <p:nvPr>
            <p:ph type="sldNum" sz="quarter" idx="12"/>
          </p:nvPr>
        </p:nvSpPr>
        <p:spPr/>
        <p:txBody>
          <a:bodyPr/>
          <a:lstStyle>
            <a:lvl1pPr>
              <a:defRPr/>
            </a:lvl1pPr>
          </a:lstStyle>
          <a:p>
            <a:pPr>
              <a:defRPr/>
            </a:pPr>
            <a:fld id="{166E50C3-1BDE-41EC-A1ED-10C3E4FAC33A}" type="slidenum">
              <a:rPr lang="en-US" altLang="en-US"/>
              <a:pPr>
                <a:defRPr/>
              </a:pPr>
              <a:t>‹#›</a:t>
            </a:fld>
            <a:endParaRPr lang="en-US" altLang="en-US"/>
          </a:p>
        </p:txBody>
      </p:sp>
    </p:spTree>
    <p:extLst>
      <p:ext uri="{BB962C8B-B14F-4D97-AF65-F5344CB8AC3E}">
        <p14:creationId xmlns:p14="http://schemas.microsoft.com/office/powerpoint/2010/main" val="999823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0E472-7ED0-5454-BB03-8812585E7B43}"/>
              </a:ext>
            </a:extLst>
          </p:cNvPr>
          <p:cNvSpPr>
            <a:spLocks noGrp="1"/>
          </p:cNvSpPr>
          <p:nvPr>
            <p:ph type="dt" sz="half" idx="10"/>
          </p:nvPr>
        </p:nvSpPr>
        <p:spPr/>
        <p:txBody>
          <a:bodyPr/>
          <a:lstStyle>
            <a:lvl1pPr>
              <a:defRPr/>
            </a:lvl1pPr>
          </a:lstStyle>
          <a:p>
            <a:pPr>
              <a:defRPr/>
            </a:pPr>
            <a:fld id="{6F583619-ECBC-4AF3-9E33-BEE60AA16E9D}" type="datetime1">
              <a:rPr lang="en-US"/>
              <a:pPr>
                <a:defRPr/>
              </a:pPr>
              <a:t>7/27/2023</a:t>
            </a:fld>
            <a:endParaRPr lang="en-US" dirty="0"/>
          </a:p>
        </p:txBody>
      </p:sp>
      <p:sp>
        <p:nvSpPr>
          <p:cNvPr id="5" name="Footer Placeholder 4">
            <a:extLst>
              <a:ext uri="{FF2B5EF4-FFF2-40B4-BE49-F238E27FC236}">
                <a16:creationId xmlns:a16="http://schemas.microsoft.com/office/drawing/2014/main" id="{6086C7D1-75A7-0170-1ED6-44CDF734E08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ECAED026-B6CF-24CB-689F-C8B3B6845F5E}"/>
              </a:ext>
            </a:extLst>
          </p:cNvPr>
          <p:cNvSpPr>
            <a:spLocks noGrp="1"/>
          </p:cNvSpPr>
          <p:nvPr>
            <p:ph type="sldNum" sz="quarter" idx="12"/>
          </p:nvPr>
        </p:nvSpPr>
        <p:spPr/>
        <p:txBody>
          <a:bodyPr/>
          <a:lstStyle>
            <a:lvl1pPr>
              <a:defRPr/>
            </a:lvl1pPr>
          </a:lstStyle>
          <a:p>
            <a:pPr>
              <a:defRPr/>
            </a:pPr>
            <a:fld id="{4038610B-76B7-4D60-BFAA-7F75E9E430F9}" type="slidenum">
              <a:rPr lang="en-US" altLang="en-US"/>
              <a:pPr>
                <a:defRPr/>
              </a:pPr>
              <a:t>‹#›</a:t>
            </a:fld>
            <a:endParaRPr lang="en-US" altLang="en-US"/>
          </a:p>
        </p:txBody>
      </p:sp>
    </p:spTree>
    <p:extLst>
      <p:ext uri="{BB962C8B-B14F-4D97-AF65-F5344CB8AC3E}">
        <p14:creationId xmlns:p14="http://schemas.microsoft.com/office/powerpoint/2010/main" val="255355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316E978-12AB-0C92-7AF5-935DFE30857B}"/>
              </a:ext>
            </a:extLst>
          </p:cNvPr>
          <p:cNvSpPr>
            <a:spLocks noGrp="1"/>
          </p:cNvSpPr>
          <p:nvPr>
            <p:ph type="dt" sz="half" idx="10"/>
          </p:nvPr>
        </p:nvSpPr>
        <p:spPr/>
        <p:txBody>
          <a:bodyPr/>
          <a:lstStyle>
            <a:lvl1pPr>
              <a:defRPr/>
            </a:lvl1pPr>
          </a:lstStyle>
          <a:p>
            <a:pPr>
              <a:defRPr/>
            </a:pPr>
            <a:fld id="{1789ACFF-03BF-5D4C-9C3F-E23573B7C0F1}" type="datetime1">
              <a:rPr lang="en-US"/>
              <a:pPr>
                <a:defRPr/>
              </a:pPr>
              <a:t>7/27/2023</a:t>
            </a:fld>
            <a:endParaRPr lang="en-US" dirty="0"/>
          </a:p>
        </p:txBody>
      </p:sp>
      <p:sp>
        <p:nvSpPr>
          <p:cNvPr id="6" name="Footer Placeholder 4">
            <a:extLst>
              <a:ext uri="{FF2B5EF4-FFF2-40B4-BE49-F238E27FC236}">
                <a16:creationId xmlns:a16="http://schemas.microsoft.com/office/drawing/2014/main" id="{99AC7776-1580-FBFF-595D-706539B0ABC3}"/>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FD84D3AA-2870-3D09-AB79-C42CD018E7BF}"/>
              </a:ext>
            </a:extLst>
          </p:cNvPr>
          <p:cNvSpPr>
            <a:spLocks noGrp="1"/>
          </p:cNvSpPr>
          <p:nvPr>
            <p:ph type="sldNum" sz="quarter" idx="12"/>
          </p:nvPr>
        </p:nvSpPr>
        <p:spPr/>
        <p:txBody>
          <a:bodyPr/>
          <a:lstStyle>
            <a:lvl1pPr>
              <a:defRPr/>
            </a:lvl1pPr>
          </a:lstStyle>
          <a:p>
            <a:fld id="{343542AC-CD1A-4E4F-99E1-22B18F575B57}" type="slidenum">
              <a:rPr lang="en-US" altLang="en-US"/>
              <a:pPr/>
              <a:t>‹#›</a:t>
            </a:fld>
            <a:endParaRPr lang="en-US" altLang="en-US"/>
          </a:p>
        </p:txBody>
      </p:sp>
    </p:spTree>
    <p:extLst>
      <p:ext uri="{BB962C8B-B14F-4D97-AF65-F5344CB8AC3E}">
        <p14:creationId xmlns:p14="http://schemas.microsoft.com/office/powerpoint/2010/main" val="272937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A6C181-AEDC-A22A-636B-E97E3C20B7CA}"/>
              </a:ext>
            </a:extLst>
          </p:cNvPr>
          <p:cNvSpPr>
            <a:spLocks noGrp="1"/>
          </p:cNvSpPr>
          <p:nvPr>
            <p:ph type="dt" sz="half" idx="10"/>
          </p:nvPr>
        </p:nvSpPr>
        <p:spPr/>
        <p:txBody>
          <a:bodyPr/>
          <a:lstStyle>
            <a:lvl1pPr>
              <a:defRPr/>
            </a:lvl1pPr>
          </a:lstStyle>
          <a:p>
            <a:pPr>
              <a:defRPr/>
            </a:pPr>
            <a:fld id="{953631F0-80BB-9D44-BEF2-DD5AD9545D26}" type="datetime1">
              <a:rPr lang="en-US"/>
              <a:pPr>
                <a:defRPr/>
              </a:pPr>
              <a:t>7/27/2023</a:t>
            </a:fld>
            <a:endParaRPr lang="en-US" dirty="0"/>
          </a:p>
        </p:txBody>
      </p:sp>
      <p:sp>
        <p:nvSpPr>
          <p:cNvPr id="8" name="Footer Placeholder 4">
            <a:extLst>
              <a:ext uri="{FF2B5EF4-FFF2-40B4-BE49-F238E27FC236}">
                <a16:creationId xmlns:a16="http://schemas.microsoft.com/office/drawing/2014/main" id="{D43A5FE4-A277-156A-DCA0-2DB91BA47AB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9" name="Slide Number Placeholder 5">
            <a:extLst>
              <a:ext uri="{FF2B5EF4-FFF2-40B4-BE49-F238E27FC236}">
                <a16:creationId xmlns:a16="http://schemas.microsoft.com/office/drawing/2014/main" id="{02E01DE2-DF99-A996-1621-C7771627B470}"/>
              </a:ext>
            </a:extLst>
          </p:cNvPr>
          <p:cNvSpPr>
            <a:spLocks noGrp="1"/>
          </p:cNvSpPr>
          <p:nvPr>
            <p:ph type="sldNum" sz="quarter" idx="12"/>
          </p:nvPr>
        </p:nvSpPr>
        <p:spPr/>
        <p:txBody>
          <a:bodyPr/>
          <a:lstStyle>
            <a:lvl1pPr>
              <a:defRPr/>
            </a:lvl1pPr>
          </a:lstStyle>
          <a:p>
            <a:fld id="{1FDCB452-43A9-7A4E-9A74-6630DB66EDF7}" type="slidenum">
              <a:rPr lang="en-US" altLang="en-US"/>
              <a:pPr/>
              <a:t>‹#›</a:t>
            </a:fld>
            <a:endParaRPr lang="en-US" altLang="en-US"/>
          </a:p>
        </p:txBody>
      </p:sp>
    </p:spTree>
    <p:extLst>
      <p:ext uri="{BB962C8B-B14F-4D97-AF65-F5344CB8AC3E}">
        <p14:creationId xmlns:p14="http://schemas.microsoft.com/office/powerpoint/2010/main" val="76556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4873505-F06C-91A6-EF41-67D36AE8FB4F}"/>
              </a:ext>
            </a:extLst>
          </p:cNvPr>
          <p:cNvSpPr>
            <a:spLocks noGrp="1"/>
          </p:cNvSpPr>
          <p:nvPr>
            <p:ph type="dt" sz="half" idx="10"/>
          </p:nvPr>
        </p:nvSpPr>
        <p:spPr/>
        <p:txBody>
          <a:bodyPr/>
          <a:lstStyle>
            <a:lvl1pPr>
              <a:defRPr/>
            </a:lvl1pPr>
          </a:lstStyle>
          <a:p>
            <a:pPr>
              <a:defRPr/>
            </a:pPr>
            <a:fld id="{A3F9AB4C-3680-F447-AD2E-476A57B36050}" type="datetime1">
              <a:rPr lang="en-US"/>
              <a:pPr>
                <a:defRPr/>
              </a:pPr>
              <a:t>7/27/2023</a:t>
            </a:fld>
            <a:endParaRPr lang="en-US" dirty="0"/>
          </a:p>
        </p:txBody>
      </p:sp>
      <p:sp>
        <p:nvSpPr>
          <p:cNvPr id="4" name="Footer Placeholder 4">
            <a:extLst>
              <a:ext uri="{FF2B5EF4-FFF2-40B4-BE49-F238E27FC236}">
                <a16:creationId xmlns:a16="http://schemas.microsoft.com/office/drawing/2014/main" id="{C7D47AF3-9D37-30A1-A2B8-802713DD16F2}"/>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5" name="Slide Number Placeholder 5">
            <a:extLst>
              <a:ext uri="{FF2B5EF4-FFF2-40B4-BE49-F238E27FC236}">
                <a16:creationId xmlns:a16="http://schemas.microsoft.com/office/drawing/2014/main" id="{9DF8D281-BA08-769F-0199-98964549583E}"/>
              </a:ext>
            </a:extLst>
          </p:cNvPr>
          <p:cNvSpPr>
            <a:spLocks noGrp="1"/>
          </p:cNvSpPr>
          <p:nvPr>
            <p:ph type="sldNum" sz="quarter" idx="12"/>
          </p:nvPr>
        </p:nvSpPr>
        <p:spPr/>
        <p:txBody>
          <a:bodyPr/>
          <a:lstStyle>
            <a:lvl1pPr>
              <a:defRPr/>
            </a:lvl1pPr>
          </a:lstStyle>
          <a:p>
            <a:fld id="{339ED284-686C-8748-A71D-A20FFC326AB0}" type="slidenum">
              <a:rPr lang="en-US" altLang="en-US"/>
              <a:pPr/>
              <a:t>‹#›</a:t>
            </a:fld>
            <a:endParaRPr lang="en-US" altLang="en-US"/>
          </a:p>
        </p:txBody>
      </p:sp>
    </p:spTree>
    <p:extLst>
      <p:ext uri="{BB962C8B-B14F-4D97-AF65-F5344CB8AC3E}">
        <p14:creationId xmlns:p14="http://schemas.microsoft.com/office/powerpoint/2010/main" val="414664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152F7F-690E-D828-1054-9585A9078C0D}"/>
              </a:ext>
            </a:extLst>
          </p:cNvPr>
          <p:cNvSpPr>
            <a:spLocks noGrp="1"/>
          </p:cNvSpPr>
          <p:nvPr>
            <p:ph type="dt" sz="half" idx="10"/>
          </p:nvPr>
        </p:nvSpPr>
        <p:spPr/>
        <p:txBody>
          <a:bodyPr/>
          <a:lstStyle>
            <a:lvl1pPr>
              <a:defRPr/>
            </a:lvl1pPr>
          </a:lstStyle>
          <a:p>
            <a:pPr>
              <a:defRPr/>
            </a:pPr>
            <a:fld id="{143A67F9-85ED-144F-BD1B-20049BD0C0DE}" type="datetime1">
              <a:rPr lang="en-US"/>
              <a:pPr>
                <a:defRPr/>
              </a:pPr>
              <a:t>7/27/2023</a:t>
            </a:fld>
            <a:endParaRPr lang="en-US" dirty="0"/>
          </a:p>
        </p:txBody>
      </p:sp>
      <p:sp>
        <p:nvSpPr>
          <p:cNvPr id="3" name="Footer Placeholder 4">
            <a:extLst>
              <a:ext uri="{FF2B5EF4-FFF2-40B4-BE49-F238E27FC236}">
                <a16:creationId xmlns:a16="http://schemas.microsoft.com/office/drawing/2014/main" id="{CB84D195-78BE-973F-EDC9-0847895B0A9A}"/>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4" name="Slide Number Placeholder 5">
            <a:extLst>
              <a:ext uri="{FF2B5EF4-FFF2-40B4-BE49-F238E27FC236}">
                <a16:creationId xmlns:a16="http://schemas.microsoft.com/office/drawing/2014/main" id="{A81B50CF-BB5E-2400-CB7E-7D73E0351B14}"/>
              </a:ext>
            </a:extLst>
          </p:cNvPr>
          <p:cNvSpPr>
            <a:spLocks noGrp="1"/>
          </p:cNvSpPr>
          <p:nvPr>
            <p:ph type="sldNum" sz="quarter" idx="12"/>
          </p:nvPr>
        </p:nvSpPr>
        <p:spPr/>
        <p:txBody>
          <a:bodyPr/>
          <a:lstStyle>
            <a:lvl1pPr>
              <a:defRPr/>
            </a:lvl1pPr>
          </a:lstStyle>
          <a:p>
            <a:fld id="{5C23F69D-EFFE-7645-A4A4-6BC9DFD827AB}" type="slidenum">
              <a:rPr lang="en-US" altLang="en-US"/>
              <a:pPr/>
              <a:t>‹#›</a:t>
            </a:fld>
            <a:endParaRPr lang="en-US" altLang="en-US"/>
          </a:p>
        </p:txBody>
      </p:sp>
    </p:spTree>
    <p:extLst>
      <p:ext uri="{BB962C8B-B14F-4D97-AF65-F5344CB8AC3E}">
        <p14:creationId xmlns:p14="http://schemas.microsoft.com/office/powerpoint/2010/main" val="123211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8C120929-A561-EB60-47B0-6D8D4E0F3604}"/>
              </a:ext>
            </a:extLst>
          </p:cNvPr>
          <p:cNvSpPr>
            <a:spLocks noGrp="1"/>
          </p:cNvSpPr>
          <p:nvPr>
            <p:ph type="dt" sz="half" idx="10"/>
          </p:nvPr>
        </p:nvSpPr>
        <p:spPr/>
        <p:txBody>
          <a:bodyPr/>
          <a:lstStyle>
            <a:lvl1pPr>
              <a:defRPr/>
            </a:lvl1pPr>
          </a:lstStyle>
          <a:p>
            <a:pPr>
              <a:defRPr/>
            </a:pPr>
            <a:fld id="{148497B1-E0EF-5144-AD74-CEB76B7B065A}" type="datetime1">
              <a:rPr lang="en-US"/>
              <a:pPr>
                <a:defRPr/>
              </a:pPr>
              <a:t>7/27/2023</a:t>
            </a:fld>
            <a:endParaRPr lang="en-US" dirty="0"/>
          </a:p>
        </p:txBody>
      </p:sp>
      <p:sp>
        <p:nvSpPr>
          <p:cNvPr id="6" name="Footer Placeholder 4">
            <a:extLst>
              <a:ext uri="{FF2B5EF4-FFF2-40B4-BE49-F238E27FC236}">
                <a16:creationId xmlns:a16="http://schemas.microsoft.com/office/drawing/2014/main" id="{23EB2B4E-7394-888F-DF60-173630A073BF}"/>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5D88C659-F2AE-211B-F175-E2A54728D6BF}"/>
              </a:ext>
            </a:extLst>
          </p:cNvPr>
          <p:cNvSpPr>
            <a:spLocks noGrp="1"/>
          </p:cNvSpPr>
          <p:nvPr>
            <p:ph type="sldNum" sz="quarter" idx="12"/>
          </p:nvPr>
        </p:nvSpPr>
        <p:spPr/>
        <p:txBody>
          <a:bodyPr/>
          <a:lstStyle>
            <a:lvl1pPr>
              <a:defRPr/>
            </a:lvl1pPr>
          </a:lstStyle>
          <a:p>
            <a:fld id="{73245000-BDFA-C34D-AA70-FB5C7BABEBAF}" type="slidenum">
              <a:rPr lang="en-US" altLang="en-US"/>
              <a:pPr/>
              <a:t>‹#›</a:t>
            </a:fld>
            <a:endParaRPr lang="en-US" altLang="en-US"/>
          </a:p>
        </p:txBody>
      </p:sp>
    </p:spTree>
    <p:extLst>
      <p:ext uri="{BB962C8B-B14F-4D97-AF65-F5344CB8AC3E}">
        <p14:creationId xmlns:p14="http://schemas.microsoft.com/office/powerpoint/2010/main" val="263173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3">
            <a:extLst>
              <a:ext uri="{FF2B5EF4-FFF2-40B4-BE49-F238E27FC236}">
                <a16:creationId xmlns:a16="http://schemas.microsoft.com/office/drawing/2014/main" id="{AF0F57B0-196E-1BED-8CC5-C89692A64326}"/>
              </a:ext>
            </a:extLst>
          </p:cNvPr>
          <p:cNvSpPr>
            <a:spLocks noGrp="1"/>
          </p:cNvSpPr>
          <p:nvPr>
            <p:ph type="dt" sz="half" idx="10"/>
          </p:nvPr>
        </p:nvSpPr>
        <p:spPr/>
        <p:txBody>
          <a:bodyPr/>
          <a:lstStyle>
            <a:lvl1pPr>
              <a:defRPr/>
            </a:lvl1pPr>
          </a:lstStyle>
          <a:p>
            <a:pPr>
              <a:defRPr/>
            </a:pPr>
            <a:fld id="{A82F83F3-E15D-D84C-8052-2C42EED44688}" type="datetime1">
              <a:rPr lang="en-US"/>
              <a:pPr>
                <a:defRPr/>
              </a:pPr>
              <a:t>7/27/2023</a:t>
            </a:fld>
            <a:endParaRPr lang="en-US" dirty="0"/>
          </a:p>
        </p:txBody>
      </p:sp>
      <p:sp>
        <p:nvSpPr>
          <p:cNvPr id="6" name="Footer Placeholder 4">
            <a:extLst>
              <a:ext uri="{FF2B5EF4-FFF2-40B4-BE49-F238E27FC236}">
                <a16:creationId xmlns:a16="http://schemas.microsoft.com/office/drawing/2014/main" id="{6DAB76B4-605E-2904-FF35-FEFF5082ED14}"/>
              </a:ext>
            </a:extLst>
          </p:cNvPr>
          <p:cNvSpPr>
            <a:spLocks noGrp="1"/>
          </p:cNvSpPr>
          <p:nvPr>
            <p:ph type="ftr" sz="quarter" idx="11"/>
          </p:nvPr>
        </p:nvSpPr>
        <p:spPr/>
        <p:txBody>
          <a:bodyPr/>
          <a:lstStyle>
            <a:lvl1pPr>
              <a:defRPr/>
            </a:lvl1pPr>
          </a:lstStyle>
          <a:p>
            <a:pPr>
              <a:defRPr/>
            </a:pPr>
            <a:r>
              <a:rPr lang="en-US"/>
              <a:t>Fall Stewardship STAR</a:t>
            </a:r>
            <a:endParaRPr lang="en-US" dirty="0"/>
          </a:p>
        </p:txBody>
      </p:sp>
      <p:sp>
        <p:nvSpPr>
          <p:cNvPr id="7" name="Slide Number Placeholder 5">
            <a:extLst>
              <a:ext uri="{FF2B5EF4-FFF2-40B4-BE49-F238E27FC236}">
                <a16:creationId xmlns:a16="http://schemas.microsoft.com/office/drawing/2014/main" id="{99E7D1E9-9CDB-81EE-2024-D27ECB9717E4}"/>
              </a:ext>
            </a:extLst>
          </p:cNvPr>
          <p:cNvSpPr>
            <a:spLocks noGrp="1"/>
          </p:cNvSpPr>
          <p:nvPr>
            <p:ph type="sldNum" sz="quarter" idx="12"/>
          </p:nvPr>
        </p:nvSpPr>
        <p:spPr/>
        <p:txBody>
          <a:bodyPr/>
          <a:lstStyle>
            <a:lvl1pPr>
              <a:defRPr/>
            </a:lvl1pPr>
          </a:lstStyle>
          <a:p>
            <a:fld id="{8F53BCEC-521A-DB4B-9CDB-CC1DB9F370FB}" type="slidenum">
              <a:rPr lang="en-US" altLang="en-US"/>
              <a:pPr/>
              <a:t>‹#›</a:t>
            </a:fld>
            <a:endParaRPr lang="en-US" altLang="en-US"/>
          </a:p>
        </p:txBody>
      </p:sp>
    </p:spTree>
    <p:extLst>
      <p:ext uri="{BB962C8B-B14F-4D97-AF65-F5344CB8AC3E}">
        <p14:creationId xmlns:p14="http://schemas.microsoft.com/office/powerpoint/2010/main" val="15783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43CDCC-3CDC-3F31-63B5-AAEE0D1EDE4D}"/>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3CA63F9-270E-C913-E28A-01DC5A4798E2}"/>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18221F9-E3A8-F148-DA81-F6E21CC2108B}"/>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cs typeface="+mn-cs"/>
              </a:defRPr>
            </a:lvl1pPr>
          </a:lstStyle>
          <a:p>
            <a:pPr>
              <a:defRPr/>
            </a:pPr>
            <a:fld id="{40AADB9C-3EE1-7344-B667-462CE4A2C58B}" type="datetime1">
              <a:rPr lang="en-US"/>
              <a:pPr>
                <a:defRPr/>
              </a:pPr>
              <a:t>7/27/2023</a:t>
            </a:fld>
            <a:endParaRPr lang="en-US" dirty="0"/>
          </a:p>
        </p:txBody>
      </p:sp>
      <p:sp>
        <p:nvSpPr>
          <p:cNvPr id="5" name="Footer Placeholder 4">
            <a:extLst>
              <a:ext uri="{FF2B5EF4-FFF2-40B4-BE49-F238E27FC236}">
                <a16:creationId xmlns:a16="http://schemas.microsoft.com/office/drawing/2014/main" id="{DB87F2C2-A3C0-60A1-CF35-F2B7642C39F7}"/>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tx1">
                    <a:tint val="75000"/>
                  </a:scheme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AB1184C9-02A1-A8DE-CE12-BD4D9B10DB5E}"/>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a:solidFill>
                  <a:srgbClr val="898989"/>
                </a:solidFill>
                <a:latin typeface="Calibri" panose="020F0502020204030204" pitchFamily="34" charset="0"/>
              </a:defRPr>
            </a:lvl1pPr>
          </a:lstStyle>
          <a:p>
            <a:fld id="{F065769C-9264-EA4A-9E86-F906A41A78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F0C2E6-BFD3-FB5D-767D-87586CB167AD}"/>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B07A7F7-C5C5-0F45-AC1D-421D42833ED2}"/>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157394-F1BB-FB0E-1EE6-3AE4A331EB43}"/>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prstClr val="black">
                    <a:tint val="75000"/>
                  </a:prstClr>
                </a:solidFill>
                <a:latin typeface="+mn-lt"/>
                <a:cs typeface="+mn-cs"/>
              </a:defRPr>
            </a:lvl1pPr>
          </a:lstStyle>
          <a:p>
            <a:pPr>
              <a:defRPr/>
            </a:pPr>
            <a:fld id="{517CB4BF-529E-8F44-8DEC-7D09974BEFCA}" type="datetime1">
              <a:rPr lang="en-US"/>
              <a:pPr>
                <a:defRPr/>
              </a:pPr>
              <a:t>7/27/2023</a:t>
            </a:fld>
            <a:endParaRPr lang="en-US" dirty="0"/>
          </a:p>
        </p:txBody>
      </p:sp>
      <p:sp>
        <p:nvSpPr>
          <p:cNvPr id="5" name="Footer Placeholder 4">
            <a:extLst>
              <a:ext uri="{FF2B5EF4-FFF2-40B4-BE49-F238E27FC236}">
                <a16:creationId xmlns:a16="http://schemas.microsoft.com/office/drawing/2014/main" id="{85229079-ABF7-D859-ECAA-15ABEC83CD45}"/>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prstClr val="black">
                    <a:tint val="75000"/>
                  </a:prst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415E3841-CBC0-925A-D117-CEB9839FF53A}"/>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a:solidFill>
                  <a:srgbClr val="898989"/>
                </a:solidFill>
                <a:latin typeface="Calibri" panose="020F0502020204030204" pitchFamily="34" charset="0"/>
              </a:defRPr>
            </a:lvl1pPr>
          </a:lstStyle>
          <a:p>
            <a:fld id="{D00F1E0D-BBE2-4240-83F7-D2BAFBD807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9A55105-E41E-E224-C00F-12B9E17E0C97}"/>
              </a:ext>
            </a:extLst>
          </p:cNvPr>
          <p:cNvSpPr>
            <a:spLocks noGrp="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CB6B2EBE-568C-1922-D876-66B2740B30E5}"/>
              </a:ext>
            </a:extLst>
          </p:cNvPr>
          <p:cNvSpPr>
            <a:spLocks noGrp="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BB8FB7-68B3-7091-A45F-E502BFFFC8D8}"/>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cs typeface="+mn-cs"/>
              </a:defRPr>
            </a:lvl1pPr>
          </a:lstStyle>
          <a:p>
            <a:pPr>
              <a:defRPr/>
            </a:pPr>
            <a:fld id="{2B24C9E7-09A9-4CE6-8364-78385EEF01F1}" type="datetime1">
              <a:rPr lang="en-US"/>
              <a:pPr>
                <a:defRPr/>
              </a:pPr>
              <a:t>7/27/2023</a:t>
            </a:fld>
            <a:endParaRPr lang="en-US" dirty="0"/>
          </a:p>
        </p:txBody>
      </p:sp>
      <p:sp>
        <p:nvSpPr>
          <p:cNvPr id="5" name="Footer Placeholder 4">
            <a:extLst>
              <a:ext uri="{FF2B5EF4-FFF2-40B4-BE49-F238E27FC236}">
                <a16:creationId xmlns:a16="http://schemas.microsoft.com/office/drawing/2014/main" id="{F4D67C5E-C20D-3541-CEF2-8117F1B68B3E}"/>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tx1">
                    <a:tint val="75000"/>
                  </a:schemeClr>
                </a:solidFill>
                <a:latin typeface="+mn-lt"/>
                <a:cs typeface="+mn-cs"/>
              </a:defRPr>
            </a:lvl1pPr>
          </a:lstStyle>
          <a:p>
            <a:pPr>
              <a:defRPr/>
            </a:pPr>
            <a:r>
              <a:rPr lang="en-US"/>
              <a:t>Fall Stewardship STAR</a:t>
            </a:r>
            <a:endParaRPr lang="en-US" dirty="0"/>
          </a:p>
        </p:txBody>
      </p:sp>
      <p:sp>
        <p:nvSpPr>
          <p:cNvPr id="6" name="Slide Number Placeholder 5">
            <a:extLst>
              <a:ext uri="{FF2B5EF4-FFF2-40B4-BE49-F238E27FC236}">
                <a16:creationId xmlns:a16="http://schemas.microsoft.com/office/drawing/2014/main" id="{E8998BED-E61D-26F1-2E8B-EAE07BDE6E6D}"/>
              </a:ext>
            </a:extLst>
          </p:cNvPr>
          <p:cNvSpPr>
            <a:spLocks noGrp="1"/>
          </p:cNvSpPr>
          <p:nvPr>
            <p:ph type="sldNum" sz="quarter" idx="4"/>
          </p:nvPr>
        </p:nvSpPr>
        <p:spPr>
          <a:xfrm>
            <a:off x="4843463" y="8475663"/>
            <a:ext cx="154305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smtClean="0">
                <a:solidFill>
                  <a:srgbClr val="898989"/>
                </a:solidFill>
                <a:latin typeface="Calibri" panose="020F0502020204030204" pitchFamily="34" charset="0"/>
              </a:defRPr>
            </a:lvl1pPr>
          </a:lstStyle>
          <a:p>
            <a:pPr>
              <a:defRPr/>
            </a:pPr>
            <a:fld id="{9B63586F-3D77-40BC-8DD0-9E20E4ADC150}" type="slidenum">
              <a:rPr lang="en-US" altLang="en-US"/>
              <a:pPr>
                <a:defRPr/>
              </a:pPr>
              <a:t>‹#›</a:t>
            </a:fld>
            <a:endParaRPr lang="en-US" altLang="en-US"/>
          </a:p>
        </p:txBody>
      </p:sp>
    </p:spTree>
    <p:extLst>
      <p:ext uri="{BB962C8B-B14F-4D97-AF65-F5344CB8AC3E}">
        <p14:creationId xmlns:p14="http://schemas.microsoft.com/office/powerpoint/2010/main" val="284560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sldNum="0" hdr="0" ftr="0" dt="0"/>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swfarley@charter.net" TargetMode="External"/><Relationship Id="rId1" Type="http://schemas.openxmlformats.org/officeDocument/2006/relationships/slideLayout" Target="../slideLayouts/slideLayout29.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ethlehemtc.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hyperlink" Target="https://www.surveymonkey.com/r/8NB35R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bethlehemt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hyperlink" Target="mailto:president.council@bethlehemtc.org" TargetMode="External"/><Relationship Id="rId13" Type="http://schemas.openxmlformats.org/officeDocument/2006/relationships/hyperlink" Target="mailto:christiancaregiving.committee@bethlehemtc.org" TargetMode="External"/><Relationship Id="rId18" Type="http://schemas.openxmlformats.org/officeDocument/2006/relationships/hyperlink" Target="mailto:personnel.committee@bethlehemtc.org" TargetMode="External"/><Relationship Id="rId3" Type="http://schemas.openxmlformats.org/officeDocument/2006/relationships/hyperlink" Target="mailto:admin@bethlehemtc.org" TargetMode="External"/><Relationship Id="rId21" Type="http://schemas.openxmlformats.org/officeDocument/2006/relationships/hyperlink" Target="mailto:youth.committee@bethlehemtc.org" TargetMode="External"/><Relationship Id="rId7" Type="http://schemas.openxmlformats.org/officeDocument/2006/relationships/hyperlink" Target="http://www.bethlehemtc.org/" TargetMode="External"/><Relationship Id="rId12" Type="http://schemas.openxmlformats.org/officeDocument/2006/relationships/hyperlink" Target="mailto:Secretary.council@bethlehemtc.org" TargetMode="External"/><Relationship Id="rId17" Type="http://schemas.openxmlformats.org/officeDocument/2006/relationships/hyperlink" Target="mailto:property.committee@bethlehemtc.org" TargetMode="External"/><Relationship Id="rId2" Type="http://schemas.openxmlformats.org/officeDocument/2006/relationships/hyperlink" Target="mailto:paul.busekist@bethlehemtc.org" TargetMode="External"/><Relationship Id="rId16" Type="http://schemas.openxmlformats.org/officeDocument/2006/relationships/hyperlink" Target="mailto:membershipevangelism.committee@bethlehemtc.org" TargetMode="External"/><Relationship Id="rId20" Type="http://schemas.openxmlformats.org/officeDocument/2006/relationships/hyperlink" Target="mailto:worshipmusic.committee@bethlehemtc.org" TargetMode="External"/><Relationship Id="rId1" Type="http://schemas.openxmlformats.org/officeDocument/2006/relationships/slideLayout" Target="../slideLayouts/slideLayout2.xml"/><Relationship Id="rId6" Type="http://schemas.openxmlformats.org/officeDocument/2006/relationships/hyperlink" Target="mailto:Alanna.Steffunick@bethlehemtc.org" TargetMode="External"/><Relationship Id="rId11" Type="http://schemas.openxmlformats.org/officeDocument/2006/relationships/hyperlink" Target="mailto:treasurur@bethlehemtc..org" TargetMode="External"/><Relationship Id="rId5" Type="http://schemas.openxmlformats.org/officeDocument/2006/relationships/hyperlink" Target="mailto:bero.tony@gmail.com" TargetMode="External"/><Relationship Id="rId15" Type="http://schemas.openxmlformats.org/officeDocument/2006/relationships/hyperlink" Target="mailto:fellowship.committee@bethlehemtc.org" TargetMode="External"/><Relationship Id="rId10" Type="http://schemas.openxmlformats.org/officeDocument/2006/relationships/hyperlink" Target="mailto:secretary.council@bethlehemtc.org" TargetMode="External"/><Relationship Id="rId19" Type="http://schemas.openxmlformats.org/officeDocument/2006/relationships/hyperlink" Target="mailto:stewardship.committee@bethlehemtc.org" TargetMode="External"/><Relationship Id="rId4" Type="http://schemas.openxmlformats.org/officeDocument/2006/relationships/hyperlink" Target="mailto:bookkeeper@bethlehemtc.org" TargetMode="External"/><Relationship Id="rId9" Type="http://schemas.openxmlformats.org/officeDocument/2006/relationships/hyperlink" Target="mailto:vicepresident.council@bethlehemtc.org" TargetMode="External"/><Relationship Id="rId14" Type="http://schemas.openxmlformats.org/officeDocument/2006/relationships/hyperlink" Target="mailto:christianeducation.committee@bethlehemt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a:extLst>
              <a:ext uri="{FF2B5EF4-FFF2-40B4-BE49-F238E27FC236}">
                <a16:creationId xmlns:a16="http://schemas.microsoft.com/office/drawing/2014/main" id="{1D5217AE-339A-342E-B7B2-79D44060AF71}"/>
              </a:ext>
            </a:extLst>
          </p:cNvPr>
          <p:cNvSpPr>
            <a:spLocks noChangeArrowheads="1" noChangeShapeType="1" noTextEdit="1"/>
          </p:cNvSpPr>
          <p:nvPr/>
        </p:nvSpPr>
        <p:spPr bwMode="auto">
          <a:xfrm>
            <a:off x="630238" y="2414588"/>
            <a:ext cx="2479675" cy="458787"/>
          </a:xfrm>
          <a:prstGeom prst="rect">
            <a:avLst/>
          </a:prstGeom>
        </p:spPr>
        <p:txBody>
          <a:bodyPr wrap="none" fromWordArt="1">
            <a:prstTxWarp prst="textPlain">
              <a:avLst>
                <a:gd name="adj" fmla="val 50000"/>
              </a:avLst>
            </a:prstTxWarp>
          </a:bodyPr>
          <a:lstStyle/>
          <a:p>
            <a:pPr algn="ctr"/>
            <a:r>
              <a:rPr lang="en-US" sz="1200" kern="10">
                <a:ln w="3175" algn="ctr">
                  <a:solidFill>
                    <a:srgbClr val="244890"/>
                  </a:solidFill>
                  <a:round/>
                  <a:headEnd/>
                  <a:tailEnd/>
                </a:ln>
                <a:solidFill>
                  <a:srgbClr val="244890"/>
                </a:solidFill>
                <a:latin typeface="DellaRobbia BT"/>
              </a:rPr>
              <a:t>Pastor Paul Busekist</a:t>
            </a:r>
          </a:p>
          <a:p>
            <a:pPr algn="ctr"/>
            <a:r>
              <a:rPr lang="en-US" sz="1200" kern="10">
                <a:ln w="3175" algn="ctr">
                  <a:solidFill>
                    <a:srgbClr val="244890"/>
                  </a:solidFill>
                  <a:round/>
                  <a:headEnd/>
                  <a:tailEnd/>
                </a:ln>
                <a:solidFill>
                  <a:srgbClr val="244890"/>
                </a:solidFill>
                <a:latin typeface="DellaRobbia BT"/>
              </a:rPr>
              <a:t>Traverse City, MI  49686</a:t>
            </a:r>
          </a:p>
          <a:p>
            <a:pPr algn="ctr"/>
            <a:r>
              <a:rPr lang="en-US" sz="1200" kern="10">
                <a:ln w="3175" algn="ctr">
                  <a:solidFill>
                    <a:srgbClr val="244890"/>
                  </a:solidFill>
                  <a:round/>
                  <a:headEnd/>
                  <a:tailEnd/>
                </a:ln>
                <a:solidFill>
                  <a:srgbClr val="244890"/>
                </a:solidFill>
                <a:latin typeface="DellaRobbia BT"/>
              </a:rPr>
              <a:t>(231) 947-9880</a:t>
            </a:r>
          </a:p>
        </p:txBody>
      </p:sp>
      <p:sp>
        <p:nvSpPr>
          <p:cNvPr id="6147" name="Text Box 5">
            <a:extLst>
              <a:ext uri="{FF2B5EF4-FFF2-40B4-BE49-F238E27FC236}">
                <a16:creationId xmlns:a16="http://schemas.microsoft.com/office/drawing/2014/main" id="{DB4C086C-A353-1E14-C0E8-3064C7F2B8B0}"/>
              </a:ext>
            </a:extLst>
          </p:cNvPr>
          <p:cNvSpPr txBox="1">
            <a:spLocks noChangeArrowheads="1"/>
          </p:cNvSpPr>
          <p:nvPr/>
        </p:nvSpPr>
        <p:spPr bwMode="auto">
          <a:xfrm>
            <a:off x="211138" y="3132138"/>
            <a:ext cx="3317875" cy="1638300"/>
          </a:xfrm>
          <a:prstGeom prst="rect">
            <a:avLst/>
          </a:prstGeom>
          <a:noFill/>
          <a:ln w="9525" algn="in">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rgbClr val="000000"/>
                </a:solidFill>
                <a:latin typeface="Beach"/>
              </a:rPr>
              <a:t>Website:  </a:t>
            </a:r>
            <a:r>
              <a:rPr lang="en-US" altLang="en-US" sz="1200" u="sng">
                <a:solidFill>
                  <a:srgbClr val="244890"/>
                </a:solidFill>
                <a:latin typeface="Beach"/>
              </a:rPr>
              <a:t>www.bethlehemtc.org </a:t>
            </a:r>
            <a:endParaRPr lang="en-US" altLang="en-US" sz="1200">
              <a:solidFill>
                <a:srgbClr val="000000"/>
              </a:solidFill>
              <a:latin typeface="Beach"/>
            </a:endParaRPr>
          </a:p>
          <a:p>
            <a:pPr eaLnBrk="1" hangingPunct="1"/>
            <a:r>
              <a:rPr lang="en-US" altLang="en-US" sz="1200">
                <a:solidFill>
                  <a:srgbClr val="000000"/>
                </a:solidFill>
                <a:latin typeface="Beach"/>
              </a:rPr>
              <a:t>Email:  </a:t>
            </a:r>
            <a:r>
              <a:rPr lang="en-US" altLang="en-US" sz="1200" u="sng">
                <a:solidFill>
                  <a:srgbClr val="244890"/>
                </a:solidFill>
                <a:latin typeface="Beach"/>
              </a:rPr>
              <a:t>bethlehem@bethlehemtc.org</a:t>
            </a:r>
            <a:endParaRPr lang="en-US" altLang="en-US" sz="1200">
              <a:solidFill>
                <a:srgbClr val="000000"/>
              </a:solidFill>
              <a:latin typeface="Beach"/>
            </a:endParaRPr>
          </a:p>
          <a:p>
            <a:pPr eaLnBrk="1" hangingPunct="1"/>
            <a:br>
              <a:rPr lang="en-US" altLang="en-US" sz="1200">
                <a:solidFill>
                  <a:srgbClr val="000000"/>
                </a:solidFill>
                <a:latin typeface="Times New Roman" panose="02020603050405020304" pitchFamily="18" charset="0"/>
              </a:rPr>
            </a:br>
            <a:r>
              <a:rPr lang="en-US" altLang="en-US" sz="1200" u="sng">
                <a:solidFill>
                  <a:srgbClr val="000000"/>
                </a:solidFill>
                <a:latin typeface="Beach"/>
              </a:rPr>
              <a:t>Building Hours</a:t>
            </a:r>
            <a:r>
              <a:rPr lang="en-US" altLang="en-US" sz="1200">
                <a:solidFill>
                  <a:srgbClr val="000000"/>
                </a:solidFill>
                <a:latin typeface="Beach"/>
              </a:rPr>
              <a:t>:  </a:t>
            </a:r>
          </a:p>
          <a:p>
            <a:pPr eaLnBrk="1" hangingPunct="1"/>
            <a:r>
              <a:rPr lang="en-US" altLang="en-US" sz="1200">
                <a:solidFill>
                  <a:srgbClr val="000000"/>
                </a:solidFill>
                <a:latin typeface="Beach"/>
              </a:rPr>
              <a:t>Monday – Thursday, 9am to 2:30pm</a:t>
            </a:r>
          </a:p>
          <a:p>
            <a:pPr eaLnBrk="1" hangingPunct="1"/>
            <a:endParaRPr lang="en-US" altLang="en-US" sz="1400">
              <a:solidFill>
                <a:srgbClr val="000000"/>
              </a:solidFill>
              <a:latin typeface="Times New Roman" panose="02020603050405020304" pitchFamily="18" charset="0"/>
            </a:endParaRPr>
          </a:p>
          <a:p>
            <a:pPr eaLnBrk="1" hangingPunct="1"/>
            <a:r>
              <a:rPr lang="en-US" altLang="en-US" sz="1200" u="sng">
                <a:solidFill>
                  <a:srgbClr val="000000"/>
                </a:solidFill>
                <a:latin typeface="Beach"/>
              </a:rPr>
              <a:t>Office Hours:  </a:t>
            </a:r>
          </a:p>
          <a:p>
            <a:pPr eaLnBrk="1" hangingPunct="1"/>
            <a:r>
              <a:rPr lang="en-US" altLang="en-US" sz="1200">
                <a:solidFill>
                  <a:srgbClr val="000000"/>
                </a:solidFill>
                <a:latin typeface="Beach"/>
              </a:rPr>
              <a:t>Monday – Thursday, 9am to 2:30pm</a:t>
            </a:r>
          </a:p>
        </p:txBody>
      </p:sp>
      <p:sp>
        <p:nvSpPr>
          <p:cNvPr id="6148" name="WordArt 7">
            <a:extLst>
              <a:ext uri="{FF2B5EF4-FFF2-40B4-BE49-F238E27FC236}">
                <a16:creationId xmlns:a16="http://schemas.microsoft.com/office/drawing/2014/main" id="{DFBB0FD2-EF71-9ABD-F21E-A268AB9B5DA7}"/>
              </a:ext>
            </a:extLst>
          </p:cNvPr>
          <p:cNvSpPr>
            <a:spLocks noChangeArrowheads="1" noChangeShapeType="1" noTextEdit="1"/>
          </p:cNvSpPr>
          <p:nvPr/>
        </p:nvSpPr>
        <p:spPr bwMode="auto">
          <a:xfrm>
            <a:off x="838200" y="5305425"/>
            <a:ext cx="5383213" cy="371475"/>
          </a:xfrm>
          <a:prstGeom prst="rect">
            <a:avLst/>
          </a:prstGeom>
        </p:spPr>
        <p:txBody>
          <a:bodyPr wrap="none" fromWordArt="1">
            <a:prstTxWarp prst="textWave1">
              <a:avLst>
                <a:gd name="adj1" fmla="val 13005"/>
                <a:gd name="adj2" fmla="val 0"/>
              </a:avLst>
            </a:prstTxWarp>
          </a:bodyPr>
          <a:lstStyle/>
          <a:p>
            <a:pPr algn="ctr"/>
            <a:r>
              <a:rPr lang="en-US" sz="2400" kern="10">
                <a:ln w="15875" algn="ctr">
                  <a:solidFill>
                    <a:srgbClr val="244890"/>
                  </a:solidFill>
                  <a:round/>
                  <a:headEnd/>
                  <a:tailEnd/>
                </a:ln>
                <a:solidFill>
                  <a:srgbClr val="260026"/>
                </a:solidFill>
                <a:latin typeface="Comic Sans MS" panose="030F0902030302020204" pitchFamily="66" charset="0"/>
              </a:rPr>
              <a:t>Follow the STAR to Bethlehem!</a:t>
            </a:r>
          </a:p>
        </p:txBody>
      </p:sp>
      <p:sp>
        <p:nvSpPr>
          <p:cNvPr id="6149" name="Text Box 8">
            <a:extLst>
              <a:ext uri="{FF2B5EF4-FFF2-40B4-BE49-F238E27FC236}">
                <a16:creationId xmlns:a16="http://schemas.microsoft.com/office/drawing/2014/main" id="{D92DCADC-D4BA-6E73-F0D3-C39516E975A6}"/>
              </a:ext>
            </a:extLst>
          </p:cNvPr>
          <p:cNvSpPr txBox="1">
            <a:spLocks noChangeArrowheads="1"/>
          </p:cNvSpPr>
          <p:nvPr/>
        </p:nvSpPr>
        <p:spPr bwMode="auto">
          <a:xfrm>
            <a:off x="506413" y="6677025"/>
            <a:ext cx="5715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600">
              <a:solidFill>
                <a:srgbClr val="000000"/>
              </a:solidFill>
              <a:latin typeface="Times New Roman" panose="02020603050405020304" pitchFamily="18" charset="0"/>
            </a:endParaRPr>
          </a:p>
          <a:p>
            <a:pPr algn="ctr" eaLnBrk="1" hangingPunct="1"/>
            <a:r>
              <a:rPr lang="en-US" altLang="en-US" sz="1600" b="1" u="sng">
                <a:solidFill>
                  <a:srgbClr val="000000"/>
                </a:solidFill>
                <a:latin typeface="Beach"/>
              </a:rPr>
              <a:t>Our Vision</a:t>
            </a:r>
            <a:r>
              <a:rPr lang="en-US" altLang="en-US" sz="1600" b="1">
                <a:solidFill>
                  <a:srgbClr val="000000"/>
                </a:solidFill>
                <a:latin typeface="Beach"/>
              </a:rPr>
              <a:t>…</a:t>
            </a:r>
          </a:p>
          <a:p>
            <a:pPr algn="ctr" eaLnBrk="1" hangingPunct="1"/>
            <a:r>
              <a:rPr lang="en-US" altLang="en-US" sz="1400" b="1" i="1">
                <a:solidFill>
                  <a:srgbClr val="000000"/>
                </a:solidFill>
                <a:latin typeface="Times New Roman" panose="02020603050405020304" pitchFamily="18" charset="0"/>
              </a:rPr>
              <a:t>“As a community of believers journeying with God together, we at Bethlehem are called to serve with love by growing a premier youth ministry; enlivening Christian discipleship through lifelong learning, care, and spiritual formation; fostering a vibrant and inspiring worship experience; utilizing our natural setting and location for faithful creation care and outdoor ministry; and opening our doors always to be a “campus at the crossroads” for the mission and ministry of Jesus Christ.”</a:t>
            </a:r>
            <a:endParaRPr lang="en-US" altLang="en-US" sz="1400"/>
          </a:p>
        </p:txBody>
      </p:sp>
      <p:sp>
        <p:nvSpPr>
          <p:cNvPr id="6150" name="Text Box 9">
            <a:extLst>
              <a:ext uri="{FF2B5EF4-FFF2-40B4-BE49-F238E27FC236}">
                <a16:creationId xmlns:a16="http://schemas.microsoft.com/office/drawing/2014/main" id="{2DFE659F-CB78-45E3-FA7C-97095B7A7200}"/>
              </a:ext>
            </a:extLst>
          </p:cNvPr>
          <p:cNvSpPr txBox="1">
            <a:spLocks noChangeArrowheads="1"/>
          </p:cNvSpPr>
          <p:nvPr/>
        </p:nvSpPr>
        <p:spPr bwMode="auto">
          <a:xfrm>
            <a:off x="3671888" y="3365500"/>
            <a:ext cx="2990850" cy="1404938"/>
          </a:xfrm>
          <a:prstGeom prst="rect">
            <a:avLst/>
          </a:prstGeom>
          <a:solidFill>
            <a:srgbClr val="FFFFFF"/>
          </a:solidFill>
          <a:ln w="3175" algn="ctr">
            <a:solidFill>
              <a:srgbClr val="260026"/>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u="sng" dirty="0">
                <a:solidFill>
                  <a:srgbClr val="000000"/>
                </a:solidFill>
                <a:latin typeface="Beach"/>
              </a:rPr>
              <a:t>Worship Times:</a:t>
            </a:r>
          </a:p>
          <a:p>
            <a:pPr algn="ctr" eaLnBrk="1" hangingPunct="1"/>
            <a:endParaRPr lang="en-US" altLang="en-US" sz="400" b="1" u="sng" dirty="0">
              <a:solidFill>
                <a:srgbClr val="000000"/>
              </a:solidFill>
              <a:latin typeface="Beach"/>
            </a:endParaRPr>
          </a:p>
          <a:p>
            <a:pPr eaLnBrk="1" hangingPunct="1"/>
            <a:r>
              <a:rPr lang="en-US" altLang="en-US" sz="1200" u="sng" dirty="0">
                <a:solidFill>
                  <a:srgbClr val="000000"/>
                </a:solidFill>
                <a:latin typeface="Beach"/>
              </a:rPr>
              <a:t>Sunday:</a:t>
            </a:r>
            <a:r>
              <a:rPr lang="en-US" altLang="en-US" sz="1200" dirty="0">
                <a:solidFill>
                  <a:srgbClr val="000000"/>
                </a:solidFill>
                <a:latin typeface="Beach"/>
              </a:rPr>
              <a:t>  10 am Modern Worship including Communion with service Livestreamed on Facebook and YouTube</a:t>
            </a:r>
          </a:p>
          <a:p>
            <a:pPr eaLnBrk="1" hangingPunct="1"/>
            <a:r>
              <a:rPr lang="en-US" altLang="en-US" sz="1200" dirty="0">
                <a:solidFill>
                  <a:srgbClr val="000000"/>
                </a:solidFill>
                <a:latin typeface="Beach"/>
              </a:rPr>
              <a:t>Sunday School/Adult Ed/Third Thursday Worship: Will resume in the Fall</a:t>
            </a:r>
          </a:p>
          <a:p>
            <a:pPr eaLnBrk="1" hangingPunct="1"/>
            <a:r>
              <a:rPr lang="en-US" altLang="en-US" sz="1200" dirty="0">
                <a:solidFill>
                  <a:srgbClr val="000000"/>
                </a:solidFill>
                <a:latin typeface="Beach"/>
              </a:rPr>
              <a:t>Nursery open during worship service</a:t>
            </a:r>
          </a:p>
          <a:p>
            <a:pPr algn="ctr" eaLnBrk="1" hangingPunct="1"/>
            <a:endParaRPr lang="en-US" altLang="en-US" sz="1000" dirty="0">
              <a:solidFill>
                <a:srgbClr val="000000"/>
              </a:solidFill>
              <a:latin typeface="Beach"/>
            </a:endParaRPr>
          </a:p>
        </p:txBody>
      </p:sp>
      <p:pic>
        <p:nvPicPr>
          <p:cNvPr id="6151" name="Picture 2" descr="http://www.bethlehemtc.org/mainimages/BLC-logo.png">
            <a:extLst>
              <a:ext uri="{FF2B5EF4-FFF2-40B4-BE49-F238E27FC236}">
                <a16:creationId xmlns:a16="http://schemas.microsoft.com/office/drawing/2014/main" id="{DFA1F1D5-A22B-2CDE-5219-AB9A79ADC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966788"/>
            <a:ext cx="28844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Rectangle 9">
            <a:extLst>
              <a:ext uri="{FF2B5EF4-FFF2-40B4-BE49-F238E27FC236}">
                <a16:creationId xmlns:a16="http://schemas.microsoft.com/office/drawing/2014/main" id="{3FFFE18D-4B0B-5319-883F-B9BFBC57787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78500"/>
            <a:ext cx="6273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AutoShape 2" descr="Image result for thanksgiving">
            <a:extLst>
              <a:ext uri="{FF2B5EF4-FFF2-40B4-BE49-F238E27FC236}">
                <a16:creationId xmlns:a16="http://schemas.microsoft.com/office/drawing/2014/main" id="{540C2E8E-63A7-4AF4-C9AC-98004C47813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4" name="AutoShape 2" descr="Inline image 1">
            <a:extLst>
              <a:ext uri="{FF2B5EF4-FFF2-40B4-BE49-F238E27FC236}">
                <a16:creationId xmlns:a16="http://schemas.microsoft.com/office/drawing/2014/main" id="{B42C00B5-BC71-53BC-2A50-DEFF056753F9}"/>
              </a:ext>
            </a:extLst>
          </p:cNvPr>
          <p:cNvSpPr>
            <a:spLocks noChangeAspect="1" noChangeArrowheads="1"/>
          </p:cNvSpPr>
          <p:nvPr/>
        </p:nvSpPr>
        <p:spPr bwMode="auto">
          <a:xfrm>
            <a:off x="155575" y="-1104900"/>
            <a:ext cx="25717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5" name="AutoShape 2" descr="Image result for FALL IMAGES">
            <a:extLst>
              <a:ext uri="{FF2B5EF4-FFF2-40B4-BE49-F238E27FC236}">
                <a16:creationId xmlns:a16="http://schemas.microsoft.com/office/drawing/2014/main" id="{6C98A6E2-720D-1628-4278-F47778260293}"/>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6" name="TextBox 13">
            <a:extLst>
              <a:ext uri="{FF2B5EF4-FFF2-40B4-BE49-F238E27FC236}">
                <a16:creationId xmlns:a16="http://schemas.microsoft.com/office/drawing/2014/main" id="{0A7D5092-D43C-5FF1-B98F-DA2C7F622767}"/>
              </a:ext>
            </a:extLst>
          </p:cNvPr>
          <p:cNvSpPr txBox="1">
            <a:spLocks noChangeArrowheads="1"/>
          </p:cNvSpPr>
          <p:nvPr/>
        </p:nvSpPr>
        <p:spPr bwMode="auto">
          <a:xfrm>
            <a:off x="5661025" y="2405063"/>
            <a:ext cx="1330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57" name="TextBox 1">
            <a:extLst>
              <a:ext uri="{FF2B5EF4-FFF2-40B4-BE49-F238E27FC236}">
                <a16:creationId xmlns:a16="http://schemas.microsoft.com/office/drawing/2014/main" id="{8102E3A9-96AA-73A7-00B4-B8C2FDBBC528}"/>
              </a:ext>
            </a:extLst>
          </p:cNvPr>
          <p:cNvSpPr txBox="1">
            <a:spLocks noChangeArrowheads="1"/>
          </p:cNvSpPr>
          <p:nvPr/>
        </p:nvSpPr>
        <p:spPr bwMode="auto">
          <a:xfrm>
            <a:off x="1895672" y="342900"/>
            <a:ext cx="29365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dirty="0">
                <a:latin typeface="AR BLANCA" pitchFamily="2" charset="0"/>
              </a:rPr>
              <a:t>August 2023</a:t>
            </a:r>
          </a:p>
        </p:txBody>
      </p:sp>
      <p:pic>
        <p:nvPicPr>
          <p:cNvPr id="3" name="Picture 2">
            <a:extLst>
              <a:ext uri="{FF2B5EF4-FFF2-40B4-BE49-F238E27FC236}">
                <a16:creationId xmlns:a16="http://schemas.microsoft.com/office/drawing/2014/main" id="{580142F9-B273-98B5-735F-B40E4E0700D0}"/>
              </a:ext>
            </a:extLst>
          </p:cNvPr>
          <p:cNvPicPr>
            <a:picLocks noChangeAspect="1"/>
          </p:cNvPicPr>
          <p:nvPr/>
        </p:nvPicPr>
        <p:blipFill>
          <a:blip r:embed="rId5"/>
          <a:stretch>
            <a:fillRect/>
          </a:stretch>
        </p:blipFill>
        <p:spPr>
          <a:xfrm>
            <a:off x="4531629" y="1044575"/>
            <a:ext cx="1828800" cy="1828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C61E4A-68B8-643E-4A1A-6084C26F3C22}"/>
              </a:ext>
            </a:extLst>
          </p:cNvPr>
          <p:cNvPicPr>
            <a:picLocks noChangeAspect="1"/>
          </p:cNvPicPr>
          <p:nvPr/>
        </p:nvPicPr>
        <p:blipFill>
          <a:blip r:embed="rId2"/>
          <a:stretch>
            <a:fillRect/>
          </a:stretch>
        </p:blipFill>
        <p:spPr>
          <a:xfrm>
            <a:off x="0" y="66972"/>
            <a:ext cx="6858000" cy="9010055"/>
          </a:xfrm>
          <a:prstGeom prst="rect">
            <a:avLst/>
          </a:prstGeom>
        </p:spPr>
      </p:pic>
    </p:spTree>
    <p:extLst>
      <p:ext uri="{BB962C8B-B14F-4D97-AF65-F5344CB8AC3E}">
        <p14:creationId xmlns:p14="http://schemas.microsoft.com/office/powerpoint/2010/main" val="324703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descr="Image result for under construction images">
            <a:extLst>
              <a:ext uri="{FF2B5EF4-FFF2-40B4-BE49-F238E27FC236}">
                <a16:creationId xmlns:a16="http://schemas.microsoft.com/office/drawing/2014/main" id="{2AD029F2-17E7-72D0-411D-152F74830EEF}"/>
              </a:ext>
            </a:extLst>
          </p:cNvPr>
          <p:cNvSpPr>
            <a:spLocks noChangeAspect="1" noChangeArrowheads="1"/>
          </p:cNvSpPr>
          <p:nvPr/>
        </p:nvSpPr>
        <p:spPr bwMode="auto">
          <a:xfrm>
            <a:off x="152400" y="-823913"/>
            <a:ext cx="2505075" cy="181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675" name="TextBox 13">
            <a:extLst>
              <a:ext uri="{FF2B5EF4-FFF2-40B4-BE49-F238E27FC236}">
                <a16:creationId xmlns:a16="http://schemas.microsoft.com/office/drawing/2014/main" id="{F224219C-12CA-53A1-2375-8071797BCE72}"/>
              </a:ext>
            </a:extLst>
          </p:cNvPr>
          <p:cNvSpPr txBox="1">
            <a:spLocks noChangeArrowheads="1"/>
          </p:cNvSpPr>
          <p:nvPr/>
        </p:nvSpPr>
        <p:spPr bwMode="auto">
          <a:xfrm>
            <a:off x="152400" y="37973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677" name="TextBox 1">
            <a:extLst>
              <a:ext uri="{FF2B5EF4-FFF2-40B4-BE49-F238E27FC236}">
                <a16:creationId xmlns:a16="http://schemas.microsoft.com/office/drawing/2014/main" id="{4C71E085-7D81-FF01-625D-D15BA6CA54C9}"/>
              </a:ext>
            </a:extLst>
          </p:cNvPr>
          <p:cNvSpPr txBox="1">
            <a:spLocks noChangeArrowheads="1"/>
          </p:cNvSpPr>
          <p:nvPr/>
        </p:nvSpPr>
        <p:spPr bwMode="auto">
          <a:xfrm>
            <a:off x="244475" y="7924800"/>
            <a:ext cx="6461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Monthly donation:  1/16 page $25; 1/8 $50; 1/4 $80.   Pay for a year in full---get 1 Month Free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Questions???  Please contact Scott Farley 231-920-8333 or </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swfarley@charter.net</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Make checks payable to BLC…put “Star Ad” on envelope.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7">
            <a:extLst>
              <a:ext uri="{FF2B5EF4-FFF2-40B4-BE49-F238E27FC236}">
                <a16:creationId xmlns:a16="http://schemas.microsoft.com/office/drawing/2014/main" id="{521DC642-D00C-49DA-B675-1E96D7DF9E08}"/>
              </a:ext>
            </a:extLst>
          </p:cNvPr>
          <p:cNvPicPr>
            <a:picLocks noChangeAspect="1"/>
          </p:cNvPicPr>
          <p:nvPr/>
        </p:nvPicPr>
        <p:blipFill>
          <a:blip r:embed="rId3">
            <a:extLst>
              <a:ext uri="{28A0092B-C50C-407E-A947-70E740481C1C}">
                <a14:useLocalDpi xmlns:a14="http://schemas.microsoft.com/office/drawing/2010/main" val="0"/>
              </a:ext>
            </a:extLst>
          </a:blip>
          <a:srcRect l="4466" t="15543"/>
          <a:stretch>
            <a:fillRect/>
          </a:stretch>
        </p:blipFill>
        <p:spPr bwMode="auto">
          <a:xfrm>
            <a:off x="966788" y="4068763"/>
            <a:ext cx="21653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E74A759-EB48-6D29-2D36-DB5F80119615}"/>
              </a:ext>
            </a:extLst>
          </p:cNvPr>
          <p:cNvPicPr>
            <a:picLocks noChangeAspect="1"/>
          </p:cNvPicPr>
          <p:nvPr/>
        </p:nvPicPr>
        <p:blipFill>
          <a:blip r:embed="rId4"/>
          <a:stretch>
            <a:fillRect/>
          </a:stretch>
        </p:blipFill>
        <p:spPr>
          <a:xfrm>
            <a:off x="3682684" y="4068763"/>
            <a:ext cx="1975275" cy="2560542"/>
          </a:xfrm>
          <a:prstGeom prst="rect">
            <a:avLst/>
          </a:prstGeom>
        </p:spPr>
      </p:pic>
      <p:pic>
        <p:nvPicPr>
          <p:cNvPr id="5" name="Picture 4">
            <a:extLst>
              <a:ext uri="{FF2B5EF4-FFF2-40B4-BE49-F238E27FC236}">
                <a16:creationId xmlns:a16="http://schemas.microsoft.com/office/drawing/2014/main" id="{E4DAE8BB-A606-49AB-EE6F-00C7E2E6A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2223" y="583743"/>
            <a:ext cx="4270110" cy="21345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3424D193-BF4C-FDD1-EBBF-62F56F39C14B}"/>
              </a:ext>
            </a:extLst>
          </p:cNvPr>
          <p:cNvSpPr txBox="1">
            <a:spLocks noChangeArrowheads="1"/>
          </p:cNvSpPr>
          <p:nvPr/>
        </p:nvSpPr>
        <p:spPr bwMode="auto">
          <a:xfrm flipH="1" flipV="1">
            <a:off x="1295400" y="8205788"/>
            <a:ext cx="56070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solidFill>
                  <a:srgbClr val="000000"/>
                </a:solidFill>
              </a:rPr>
              <a:t>Bethlehem Lutheran Church (ELCA)</a:t>
            </a:r>
          </a:p>
          <a:p>
            <a:r>
              <a:rPr lang="en-US" altLang="en-US" sz="1100">
                <a:solidFill>
                  <a:srgbClr val="000000"/>
                </a:solidFill>
              </a:rPr>
              <a:t>1050 Peninsula Drive</a:t>
            </a:r>
          </a:p>
          <a:p>
            <a:r>
              <a:rPr lang="en-US" altLang="en-US" sz="1100">
                <a:solidFill>
                  <a:srgbClr val="000000"/>
                </a:solidFill>
              </a:rPr>
              <a:t>Traverse City, MI 49686</a:t>
            </a:r>
          </a:p>
          <a:p>
            <a:r>
              <a:rPr lang="en-US" altLang="en-US" sz="1100">
                <a:solidFill>
                  <a:srgbClr val="000000"/>
                </a:solidFill>
                <a:hlinkClick r:id="rId2"/>
              </a:rPr>
              <a:t>www.bethlehemtc.org</a:t>
            </a:r>
            <a:endParaRPr lang="en-US" altLang="en-US" sz="1100">
              <a:solidFill>
                <a:srgbClr val="000000"/>
              </a:solidFill>
            </a:endParaRPr>
          </a:p>
          <a:p>
            <a:r>
              <a:rPr lang="en-US" altLang="en-US" sz="1100">
                <a:solidFill>
                  <a:srgbClr val="000000"/>
                </a:solidFill>
              </a:rPr>
              <a:t>231.947.9880</a:t>
            </a:r>
          </a:p>
        </p:txBody>
      </p:sp>
      <p:pic>
        <p:nvPicPr>
          <p:cNvPr id="24579" name="Picture 3" descr="A picture containing object, clock&#10;&#10;Description automatically generated">
            <a:extLst>
              <a:ext uri="{FF2B5EF4-FFF2-40B4-BE49-F238E27FC236}">
                <a16:creationId xmlns:a16="http://schemas.microsoft.com/office/drawing/2014/main" id="{939FA70A-F173-019F-FE47-B1F124D19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51" t="8066"/>
          <a:stretch>
            <a:fillRect/>
          </a:stretch>
        </p:blipFill>
        <p:spPr bwMode="auto">
          <a:xfrm>
            <a:off x="6207125" y="7361238"/>
            <a:ext cx="6508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2" name="TextBox 1">
            <a:extLst>
              <a:ext uri="{FF2B5EF4-FFF2-40B4-BE49-F238E27FC236}">
                <a16:creationId xmlns:a16="http://schemas.microsoft.com/office/drawing/2014/main" id="{96A225D6-F914-6BF1-0D4A-0D89E6D07843}"/>
              </a:ext>
            </a:extLst>
          </p:cNvPr>
          <p:cNvSpPr txBox="1"/>
          <p:nvPr/>
        </p:nvSpPr>
        <p:spPr>
          <a:xfrm>
            <a:off x="304800" y="228600"/>
            <a:ext cx="6324600" cy="3816429"/>
          </a:xfrm>
          <a:prstGeom prst="rect">
            <a:avLst/>
          </a:prstGeom>
          <a:noFill/>
        </p:spPr>
        <p:txBody>
          <a:bodyPr wrap="square" rtlCol="0">
            <a:spAutoFit/>
          </a:bodyPr>
          <a:lstStyle/>
          <a:p>
            <a:pPr algn="ctr"/>
            <a:r>
              <a:rPr lang="en-US" b="1" dirty="0">
                <a:latin typeface="Ink Free" panose="03080402000500000000" pitchFamily="66" charset="0"/>
              </a:rPr>
              <a:t>Lots of cool information inside</a:t>
            </a:r>
          </a:p>
          <a:p>
            <a:pPr algn="ctr"/>
            <a:endParaRPr lang="en-US" sz="1400" b="1" dirty="0">
              <a:latin typeface="Ink Free" panose="03080402000500000000" pitchFamily="66" charset="0"/>
            </a:endParaRPr>
          </a:p>
          <a:p>
            <a:pPr algn="ctr"/>
            <a:r>
              <a:rPr lang="en-US" sz="1400" b="1" dirty="0" err="1">
                <a:latin typeface="Ink Free" panose="03080402000500000000" pitchFamily="66" charset="0"/>
              </a:rPr>
              <a:t>Pr</a:t>
            </a:r>
            <a:r>
              <a:rPr lang="en-US" sz="1400" b="1" dirty="0">
                <a:latin typeface="Ink Free" panose="03080402000500000000" pitchFamily="66" charset="0"/>
              </a:rPr>
              <a:t> Paul’s Page</a:t>
            </a:r>
          </a:p>
          <a:p>
            <a:pPr algn="ctr"/>
            <a:r>
              <a:rPr lang="en-US" sz="1400" b="1" dirty="0">
                <a:latin typeface="Ink Free" panose="03080402000500000000" pitchFamily="66" charset="0"/>
              </a:rPr>
              <a:t>Council President’s notes</a:t>
            </a:r>
          </a:p>
          <a:p>
            <a:pPr algn="ctr"/>
            <a:r>
              <a:rPr lang="en-US" sz="1400" b="1" dirty="0">
                <a:latin typeface="Ink Free" panose="03080402000500000000" pitchFamily="66" charset="0"/>
              </a:rPr>
              <a:t>New Council officers and committee liaisons</a:t>
            </a:r>
          </a:p>
          <a:p>
            <a:pPr algn="ctr"/>
            <a:r>
              <a:rPr lang="en-US" sz="1400" b="1" dirty="0">
                <a:latin typeface="Ink Free" panose="03080402000500000000" pitchFamily="66" charset="0"/>
              </a:rPr>
              <a:t>Sabbatical activities for August</a:t>
            </a:r>
          </a:p>
          <a:p>
            <a:pPr algn="ctr"/>
            <a:r>
              <a:rPr lang="en-US" sz="1400" b="1" dirty="0">
                <a:latin typeface="Ink Free" panose="03080402000500000000" pitchFamily="66" charset="0"/>
              </a:rPr>
              <a:t>Upcoming BLC Photo Directory info</a:t>
            </a:r>
          </a:p>
          <a:p>
            <a:pPr algn="ctr"/>
            <a:r>
              <a:rPr lang="en-US" sz="1400" b="1" dirty="0">
                <a:latin typeface="Ink Free" panose="03080402000500000000" pitchFamily="66" charset="0"/>
              </a:rPr>
              <a:t>Book Club info</a:t>
            </a:r>
          </a:p>
          <a:p>
            <a:pPr algn="ctr"/>
            <a:r>
              <a:rPr lang="en-US" sz="1400" b="1" dirty="0">
                <a:latin typeface="Ink Free" panose="03080402000500000000" pitchFamily="66" charset="0"/>
              </a:rPr>
              <a:t>Food Pantry info</a:t>
            </a:r>
          </a:p>
          <a:p>
            <a:pPr algn="ctr"/>
            <a:r>
              <a:rPr lang="en-US" sz="1400" b="1" dirty="0">
                <a:latin typeface="Ink Free" panose="03080402000500000000" pitchFamily="66" charset="0"/>
              </a:rPr>
              <a:t>Bayside </a:t>
            </a:r>
            <a:r>
              <a:rPr lang="en-US" sz="1400" b="1" dirty="0" err="1">
                <a:latin typeface="Ink Free" panose="03080402000500000000" pitchFamily="66" charset="0"/>
              </a:rPr>
              <a:t>Travellers</a:t>
            </a:r>
            <a:r>
              <a:rPr lang="en-US" sz="1400" b="1" dirty="0">
                <a:latin typeface="Ink Free" panose="03080402000500000000" pitchFamily="66" charset="0"/>
              </a:rPr>
              <a:t> Contra Dancing</a:t>
            </a:r>
          </a:p>
          <a:p>
            <a:pPr algn="ctr"/>
            <a:r>
              <a:rPr lang="en-US" sz="1400" b="1" dirty="0">
                <a:latin typeface="Ink Free" panose="03080402000500000000" pitchFamily="66" charset="0"/>
              </a:rPr>
              <a:t>Spotlight on Zeke</a:t>
            </a:r>
          </a:p>
          <a:p>
            <a:pPr algn="ctr"/>
            <a:r>
              <a:rPr lang="en-US" sz="1400" b="1" dirty="0">
                <a:latin typeface="Ink Free" panose="03080402000500000000" pitchFamily="66" charset="0"/>
              </a:rPr>
              <a:t>Notes from Alanna</a:t>
            </a:r>
          </a:p>
          <a:p>
            <a:pPr algn="ctr"/>
            <a:r>
              <a:rPr lang="en-US" sz="1400" b="1" dirty="0">
                <a:latin typeface="Ink Free" panose="03080402000500000000" pitchFamily="66" charset="0"/>
              </a:rPr>
              <a:t>Christian Education News</a:t>
            </a:r>
          </a:p>
          <a:p>
            <a:pPr algn="ctr"/>
            <a:r>
              <a:rPr lang="en-US" sz="1400" b="1" dirty="0">
                <a:latin typeface="Ink Free" panose="03080402000500000000" pitchFamily="66" charset="0"/>
              </a:rPr>
              <a:t>Financial News</a:t>
            </a:r>
          </a:p>
          <a:p>
            <a:pPr algn="ctr"/>
            <a:r>
              <a:rPr lang="en-US" sz="1400" b="1" dirty="0">
                <a:latin typeface="Ink Free" panose="03080402000500000000" pitchFamily="66" charset="0"/>
              </a:rPr>
              <a:t>ELCA Global Links</a:t>
            </a:r>
          </a:p>
          <a:p>
            <a:pPr algn="ctr"/>
            <a:r>
              <a:rPr lang="en-US" sz="1400" b="1" dirty="0">
                <a:latin typeface="Ink Free" panose="03080402000500000000" pitchFamily="66" charset="0"/>
              </a:rPr>
              <a:t>Women of Bethlehem 2023</a:t>
            </a:r>
          </a:p>
          <a:p>
            <a:pPr algn="ctr"/>
            <a:r>
              <a:rPr lang="en-US" sz="1400" b="1" dirty="0">
                <a:latin typeface="Ink Free" panose="03080402000500000000" pitchFamily="66" charset="0"/>
              </a:rPr>
              <a:t>The Power of Prayer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8FA7A7F1-C539-FC96-1EA5-8CAB5C1275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90488"/>
            <a:ext cx="81485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a:extLst>
              <a:ext uri="{FF2B5EF4-FFF2-40B4-BE49-F238E27FC236}">
                <a16:creationId xmlns:a16="http://schemas.microsoft.com/office/drawing/2014/main" id="{64EB83E9-B973-2FE3-7334-524F91E63A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1908" y="166688"/>
            <a:ext cx="64495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72C8936-7D3E-5DD0-FBD8-EC4736C38D62}"/>
              </a:ext>
            </a:extLst>
          </p:cNvPr>
          <p:cNvSpPr txBox="1"/>
          <p:nvPr/>
        </p:nvSpPr>
        <p:spPr>
          <a:xfrm>
            <a:off x="187201" y="6096000"/>
            <a:ext cx="6565326" cy="3285515"/>
          </a:xfrm>
          <a:prstGeom prst="rect">
            <a:avLst/>
          </a:prstGeom>
          <a:noFill/>
          <a:ln>
            <a:solidFill>
              <a:schemeClr val="accent1"/>
            </a:solidFill>
          </a:ln>
        </p:spPr>
        <p:txBody>
          <a:bodyPr wrap="square" rtlCol="0">
            <a:spAutoFit/>
          </a:bodyPr>
          <a:lstStyle/>
          <a:p>
            <a:r>
              <a:rPr lang="en-US" sz="1100" b="1" u="sng" dirty="0"/>
              <a:t>The First Words from your New Council President:</a:t>
            </a:r>
          </a:p>
          <a:p>
            <a:endParaRPr lang="en-US" sz="1100" b="1" u="sng" dirty="0"/>
          </a:p>
          <a:p>
            <a:r>
              <a:rPr lang="en-US" sz="1100" dirty="0"/>
              <a:t>I follow in the footsteps of many council presidents who have led us very well.  I pray that I am worthy of this new task, and I ask for your prayers to do the best possible job as council president for this wonderful congregation.</a:t>
            </a:r>
          </a:p>
          <a:p>
            <a:endParaRPr lang="en-US" sz="1100" dirty="0"/>
          </a:p>
          <a:p>
            <a:r>
              <a:rPr lang="en-US" sz="1100" dirty="0"/>
              <a:t>I had thought that I would not be chosen for this position before I retired from my “regular” job.  But we know, it is in God’s time---not our time.  And, as we have often heard in church, “God does not call the equipped, He equips the called.”  I am thinking, He may have given himself a bigger job than He wanted.</a:t>
            </a:r>
          </a:p>
          <a:p>
            <a:endParaRPr lang="en-US" sz="1100" dirty="0"/>
          </a:p>
          <a:p>
            <a:r>
              <a:rPr lang="en-US" sz="1100" dirty="0"/>
              <a:t>Seriously, I will always focus on my favorite bible verse, Phil 4: 13 “I can do all things through Christ who strengthens me.”  And with the help of each of you, I believe that this congregation can continue to grow and nurture ourselves, our community, and beyond.  Please be open to new ideas and adventures. </a:t>
            </a:r>
          </a:p>
          <a:p>
            <a:endParaRPr lang="en-US" sz="1100" dirty="0"/>
          </a:p>
          <a:p>
            <a:r>
              <a:rPr lang="en-US" sz="1100" dirty="0"/>
              <a:t>Blessings,   Cindy Monroe</a:t>
            </a:r>
          </a:p>
          <a:p>
            <a:endParaRPr lang="en-US" sz="1050" b="1" u="sng" dirty="0"/>
          </a:p>
          <a:p>
            <a:endParaRPr lang="en-US" sz="1000" dirty="0"/>
          </a:p>
        </p:txBody>
      </p:sp>
      <p:sp>
        <p:nvSpPr>
          <p:cNvPr id="3" name="TextBox 2">
            <a:extLst>
              <a:ext uri="{FF2B5EF4-FFF2-40B4-BE49-F238E27FC236}">
                <a16:creationId xmlns:a16="http://schemas.microsoft.com/office/drawing/2014/main" id="{398DF24A-7207-5222-4EBB-906240899CC4}"/>
              </a:ext>
            </a:extLst>
          </p:cNvPr>
          <p:cNvSpPr txBox="1"/>
          <p:nvPr/>
        </p:nvSpPr>
        <p:spPr>
          <a:xfrm>
            <a:off x="105473" y="582248"/>
            <a:ext cx="6531679" cy="5463034"/>
          </a:xfrm>
          <a:prstGeom prst="rect">
            <a:avLst/>
          </a:prstGeom>
          <a:noFill/>
        </p:spPr>
        <p:txBody>
          <a:bodyPr wrap="square" rtlCol="0">
            <a:spAutoFit/>
          </a:bodyPr>
          <a:lstStyle/>
          <a:p>
            <a:pPr algn="ctr"/>
            <a:r>
              <a:rPr lang="en-US" sz="1100" b="1" dirty="0"/>
              <a:t>Pr. Paul is on Sabbatical and wishes you all a wonderful summer. </a:t>
            </a:r>
          </a:p>
          <a:p>
            <a:pPr algn="ctr"/>
            <a:r>
              <a:rPr lang="en-US" sz="1100" b="1" dirty="0"/>
              <a:t>In his stead will be favorite passages from scripture</a:t>
            </a:r>
          </a:p>
          <a:p>
            <a:pPr algn="ctr"/>
            <a:endParaRPr lang="en-US" sz="1100" b="1" dirty="0"/>
          </a:p>
          <a:p>
            <a:pPr algn="ctr"/>
            <a:r>
              <a:rPr lang="en-US" sz="1100" b="1" dirty="0"/>
              <a:t>Psalm 121</a:t>
            </a:r>
          </a:p>
          <a:p>
            <a:pPr algn="ctr"/>
            <a:endParaRPr lang="en-US" sz="1100" b="1" dirty="0"/>
          </a:p>
          <a:p>
            <a:pPr algn="ctr"/>
            <a:r>
              <a:rPr lang="en-US" sz="1100" b="1" dirty="0"/>
              <a:t>A Song of Ascents</a:t>
            </a:r>
          </a:p>
          <a:p>
            <a:endParaRPr lang="en-US" sz="1000" dirty="0"/>
          </a:p>
          <a:p>
            <a:pPr algn="ctr"/>
            <a:r>
              <a:rPr lang="en-US" sz="1100" dirty="0"/>
              <a:t>1 I lift up my eyes to the hills—</a:t>
            </a:r>
          </a:p>
          <a:p>
            <a:pPr algn="ctr"/>
            <a:r>
              <a:rPr lang="en-US" sz="1100" dirty="0"/>
              <a:t>   from where will my help come?</a:t>
            </a:r>
          </a:p>
          <a:p>
            <a:pPr algn="ctr"/>
            <a:r>
              <a:rPr lang="en-US" sz="1100" dirty="0"/>
              <a:t>2 My help comes from the Lord,</a:t>
            </a:r>
          </a:p>
          <a:p>
            <a:pPr algn="ctr"/>
            <a:r>
              <a:rPr lang="en-US" sz="1100" dirty="0"/>
              <a:t>   who made heaven and earth.</a:t>
            </a:r>
          </a:p>
          <a:p>
            <a:pPr algn="ctr"/>
            <a:endParaRPr lang="en-US" sz="1100" dirty="0"/>
          </a:p>
          <a:p>
            <a:pPr algn="ctr"/>
            <a:endParaRPr lang="en-US" sz="1100" dirty="0"/>
          </a:p>
          <a:p>
            <a:pPr algn="ctr"/>
            <a:r>
              <a:rPr lang="en-US" sz="1100" dirty="0"/>
              <a:t>3 He will not let your foot be moved;</a:t>
            </a:r>
          </a:p>
          <a:p>
            <a:pPr algn="ctr"/>
            <a:r>
              <a:rPr lang="en-US" sz="1100" dirty="0"/>
              <a:t>   he who keeps you will not slumber.</a:t>
            </a:r>
          </a:p>
          <a:p>
            <a:pPr algn="ctr"/>
            <a:r>
              <a:rPr lang="en-US" sz="1100" dirty="0"/>
              <a:t>4 He who keeps Israel</a:t>
            </a:r>
          </a:p>
          <a:p>
            <a:pPr algn="ctr"/>
            <a:r>
              <a:rPr lang="en-US" sz="1100" dirty="0"/>
              <a:t>   will neither slumber nor sleep.</a:t>
            </a:r>
          </a:p>
          <a:p>
            <a:pPr algn="ctr"/>
            <a:endParaRPr lang="en-US" sz="1100" dirty="0"/>
          </a:p>
          <a:p>
            <a:pPr algn="ctr"/>
            <a:endParaRPr lang="en-US" sz="1100" dirty="0"/>
          </a:p>
          <a:p>
            <a:pPr algn="ctr"/>
            <a:r>
              <a:rPr lang="en-US" sz="1100" dirty="0"/>
              <a:t>5 The Lord is your keeper;</a:t>
            </a:r>
          </a:p>
          <a:p>
            <a:pPr algn="ctr"/>
            <a:r>
              <a:rPr lang="en-US" sz="1100" dirty="0"/>
              <a:t>   the Lord is your shade at your right hand.</a:t>
            </a:r>
          </a:p>
          <a:p>
            <a:pPr algn="ctr"/>
            <a:r>
              <a:rPr lang="en-US" sz="1100" dirty="0"/>
              <a:t>6 The sun shall not strike you by day,</a:t>
            </a:r>
          </a:p>
          <a:p>
            <a:pPr algn="ctr"/>
            <a:r>
              <a:rPr lang="en-US" sz="1100" dirty="0"/>
              <a:t>   nor the moon by night.</a:t>
            </a:r>
          </a:p>
          <a:p>
            <a:pPr algn="ctr"/>
            <a:endParaRPr lang="en-US" sz="1100" dirty="0"/>
          </a:p>
          <a:p>
            <a:pPr algn="ctr"/>
            <a:endParaRPr lang="en-US" sz="1100" dirty="0"/>
          </a:p>
          <a:p>
            <a:pPr algn="ctr"/>
            <a:r>
              <a:rPr lang="en-US" sz="1100" dirty="0"/>
              <a:t>7 The Lord will keep you from all evil;</a:t>
            </a:r>
          </a:p>
          <a:p>
            <a:pPr algn="ctr"/>
            <a:r>
              <a:rPr lang="en-US" sz="1100" dirty="0"/>
              <a:t>   he will keep your life.</a:t>
            </a:r>
          </a:p>
          <a:p>
            <a:pPr algn="ctr"/>
            <a:r>
              <a:rPr lang="en-US" sz="1100" dirty="0"/>
              <a:t>8 The Lord will keep</a:t>
            </a:r>
          </a:p>
          <a:p>
            <a:pPr algn="ctr"/>
            <a:r>
              <a:rPr lang="en-US" sz="1100" dirty="0"/>
              <a:t>   your going out and your coming in</a:t>
            </a:r>
          </a:p>
          <a:p>
            <a:pPr algn="ctr"/>
            <a:r>
              <a:rPr lang="en-US" sz="1100" dirty="0"/>
              <a:t>            from this time on and for evermore. 	</a:t>
            </a:r>
          </a:p>
          <a:p>
            <a:r>
              <a:rPr lang="en-US" sz="1000" dirty="0"/>
              <a:t>	</a:t>
            </a:r>
          </a:p>
          <a:p>
            <a:r>
              <a:rPr lang="en-US" sz="10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0BAD6E-6D89-D36B-6C03-F88198645AE5}"/>
              </a:ext>
            </a:extLst>
          </p:cNvPr>
          <p:cNvSpPr txBox="1"/>
          <p:nvPr/>
        </p:nvSpPr>
        <p:spPr>
          <a:xfrm>
            <a:off x="163883" y="51431"/>
            <a:ext cx="6704012" cy="85715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SHEPHERDING A SABBATICAL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Oh my, here we are in August! Sabbatical is almost over.  It seemed like it took forever with a lot of coordination to finally arrive and now it’s almost over.  We hope everyone has enjoyed the activities. We pray Pastor Paul, Meredith and Parker have had a wonderful summer to rest, re-energize and refresh.  We look forward to their return to Bethlehem.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Upcoming activities in August include: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Cookie decorating with Sandy Parkinson on Wednesday, August 8th, from 6:00 to 8:00 p.m. in the kitchen at BLC.</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Come and learn to decorate cookies and take some home to enjoy.  Please bring a sheet pan or shirt box to carry your cookies home. You may consider leaving 1 or 2 cookies to give to families who come to the Baby Pantry on Thursday.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Ukulele Class starts on August 13th right after church with Zeke Clemens</a:t>
            </a: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participants will have a few lessons during the week to perform at the Welcome Back Lunch for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Pastor Paul.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Painting workshop at Hang Workshop on Sunday August 13th from 4:00 until 6:30</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Barbara Wright has sent out an email to all participants to pick out the painting you would like to do. Snacks will be provided.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Chair Yoga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continuing on Mondays at 4:00 in the Fellowship Hall.  There is interest in continuing this class through the fall, if this is arranged, participants will need to pay on their own. See Gail Goldsmith if you are interested.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Pickle Ball with Dale Wentzloff is Monday, Wednesday and Thursday from 4:30 until 5:30 at the courts by the dog park off of Division Street</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Dale will continue classes until the end of August.  He will be out for a couple of days and has been in contact with the participants.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Welcome Back Lunch right after church on August 20th</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Detroit Wing Company is catering the lunch with chicken wings, a variety of sauces, coleslaw and cornbread bites.  This will also be our 4th and last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Sundaes on Sunday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the summer.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would love for everyone to wear their new BLC shirts to church to welcome Pastor Paul back.  If you don’t have a new shirt, if you could wear a white shirt, that would be wonderful.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have been evaluations to fill out at most activities. Thank you for completing those.  If you would complete the survey on line for activities, this will assist in the visioning process when Pastor Paul returns.  The link is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https://www.surveymonkey.com/r/8NB35RM</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following is the pulpit supply in Pastor Paul’s absence for the month of August: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Date	Preaching			Worship Leader	Communion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August 6th	Sherri Helman			Cindy Monroe		no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August 13th	Pastor Christine Bright		Pastor Christine Bright	yes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August 20th	Pastor Paul Busekist		Pastor Paul Busekist	yes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Peggy Burns will cover any pastoral care until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Paul’s return.  Please call the office Monday through Thursday for any needs you may have. Barbara Oster has graciously said people may call her home phone after hours in cases of emergency that cannot wait until the next work day.</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1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for all of your support for the Sabbatical.  It was so important for Pastor Paul and for the congregation.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456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C5858B-AE9C-313C-9D0A-ACA50C2D9717}"/>
              </a:ext>
            </a:extLst>
          </p:cNvPr>
          <p:cNvSpPr txBox="1"/>
          <p:nvPr/>
        </p:nvSpPr>
        <p:spPr>
          <a:xfrm>
            <a:off x="123056" y="3012836"/>
            <a:ext cx="6373334" cy="400110"/>
          </a:xfrm>
          <a:prstGeom prst="rect">
            <a:avLst/>
          </a:prstGeom>
          <a:noFill/>
        </p:spPr>
        <p:txBody>
          <a:bodyPr wrap="square" rtlCol="0">
            <a:spAutoFit/>
          </a:bodyPr>
          <a:lstStyle/>
          <a:p>
            <a:r>
              <a:rPr lang="en-US" sz="1000" b="1" u="sng" dirty="0"/>
              <a:t>The Two Wednesday Bible Studies: Adult Bible Study  and  Zoom Bible Study along with the Sunday School and Sunday Adult Education </a:t>
            </a:r>
            <a:r>
              <a:rPr lang="en-US" sz="1000" dirty="0"/>
              <a:t>are taking the summer off and will resume in September.</a:t>
            </a:r>
          </a:p>
        </p:txBody>
      </p:sp>
      <p:cxnSp>
        <p:nvCxnSpPr>
          <p:cNvPr id="8" name="Straight Connector 7">
            <a:extLst>
              <a:ext uri="{FF2B5EF4-FFF2-40B4-BE49-F238E27FC236}">
                <a16:creationId xmlns:a16="http://schemas.microsoft.com/office/drawing/2014/main" id="{BFF7536B-AFEF-D5CC-5D80-527DE20BC1B7}"/>
              </a:ext>
            </a:extLst>
          </p:cNvPr>
          <p:cNvCxnSpPr>
            <a:cxnSpLocks/>
          </p:cNvCxnSpPr>
          <p:nvPr/>
        </p:nvCxnSpPr>
        <p:spPr>
          <a:xfrm>
            <a:off x="272121" y="739724"/>
            <a:ext cx="60752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8F3599-5C44-B0C6-1634-8D884EFA4AFB}"/>
              </a:ext>
            </a:extLst>
          </p:cNvPr>
          <p:cNvCxnSpPr>
            <a:cxnSpLocks/>
          </p:cNvCxnSpPr>
          <p:nvPr/>
        </p:nvCxnSpPr>
        <p:spPr>
          <a:xfrm>
            <a:off x="272121" y="1355724"/>
            <a:ext cx="6248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E60A33A-935A-58B6-F39A-3571CDF17B60}"/>
              </a:ext>
            </a:extLst>
          </p:cNvPr>
          <p:cNvCxnSpPr/>
          <p:nvPr/>
        </p:nvCxnSpPr>
        <p:spPr>
          <a:xfrm>
            <a:off x="195772" y="2938753"/>
            <a:ext cx="6251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D780EB-ACC5-48F4-4FE7-B7A2F0C78ABE}"/>
              </a:ext>
            </a:extLst>
          </p:cNvPr>
          <p:cNvCxnSpPr/>
          <p:nvPr/>
        </p:nvCxnSpPr>
        <p:spPr>
          <a:xfrm>
            <a:off x="271877" y="2171457"/>
            <a:ext cx="622526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EDF588-FA74-EBA9-7FD3-3E181231C56C}"/>
              </a:ext>
            </a:extLst>
          </p:cNvPr>
          <p:cNvSpPr txBox="1"/>
          <p:nvPr/>
        </p:nvSpPr>
        <p:spPr>
          <a:xfrm>
            <a:off x="189879" y="136841"/>
            <a:ext cx="6331393" cy="553998"/>
          </a:xfrm>
          <a:prstGeom prst="rect">
            <a:avLst/>
          </a:prstGeom>
          <a:noFill/>
        </p:spPr>
        <p:txBody>
          <a:bodyPr wrap="square" rtlCol="0">
            <a:spAutoFit/>
          </a:bodyPr>
          <a:lstStyle/>
          <a:p>
            <a:r>
              <a:rPr lang="en-US" sz="1000" b="1" u="sng" dirty="0"/>
              <a:t>A big thank you to all who turned in </a:t>
            </a:r>
            <a:r>
              <a:rPr lang="en-US" sz="1000" b="1" u="sng" dirty="0" err="1"/>
              <a:t>Olesons</a:t>
            </a:r>
            <a:r>
              <a:rPr lang="en-US" sz="1000" b="1" u="sng" dirty="0"/>
              <a:t>’ receipts. </a:t>
            </a:r>
            <a:r>
              <a:rPr lang="en-US" sz="1000" dirty="0"/>
              <a:t>We just received a check from them for $304.88.  Last year received $651.20.  Let’s see if we can do even better this year!  Please continue to drop off your receipts at Bethlehem.  </a:t>
            </a:r>
            <a:r>
              <a:rPr lang="en-US" sz="1000" u="sng" dirty="0"/>
              <a:t>Please note they do not expire</a:t>
            </a:r>
            <a:r>
              <a:rPr lang="en-US" sz="1000" dirty="0"/>
              <a:t>.  Thank you!</a:t>
            </a:r>
          </a:p>
        </p:txBody>
      </p:sp>
      <p:sp>
        <p:nvSpPr>
          <p:cNvPr id="10" name="TextBox 9">
            <a:extLst>
              <a:ext uri="{FF2B5EF4-FFF2-40B4-BE49-F238E27FC236}">
                <a16:creationId xmlns:a16="http://schemas.microsoft.com/office/drawing/2014/main" id="{4A19AB0B-89A2-11E0-F586-69A9C144220C}"/>
              </a:ext>
            </a:extLst>
          </p:cNvPr>
          <p:cNvSpPr txBox="1"/>
          <p:nvPr/>
        </p:nvSpPr>
        <p:spPr>
          <a:xfrm>
            <a:off x="201369" y="776080"/>
            <a:ext cx="6389663" cy="553998"/>
          </a:xfrm>
          <a:prstGeom prst="rect">
            <a:avLst/>
          </a:prstGeom>
          <a:noFill/>
        </p:spPr>
        <p:txBody>
          <a:bodyPr wrap="square" rtlCol="0">
            <a:spAutoFit/>
          </a:bodyPr>
          <a:lstStyle/>
          <a:p>
            <a:r>
              <a:rPr lang="en-US" sz="1000" b="1" u="sng" dirty="0"/>
              <a:t>BLC Book Club:</a:t>
            </a:r>
            <a:r>
              <a:rPr lang="en-US" sz="1000" dirty="0"/>
              <a:t> The BLC book club is taking a summer vacation!!!!  Please keep reading and bring your suggestions back to the group on Sept. 26 or send them in advance to cmonroe@chartermi.net.  We hope to share meals at our meetings again besides discussing wonderful books.</a:t>
            </a:r>
          </a:p>
        </p:txBody>
      </p:sp>
      <p:cxnSp>
        <p:nvCxnSpPr>
          <p:cNvPr id="24" name="Straight Connector 23">
            <a:extLst>
              <a:ext uri="{FF2B5EF4-FFF2-40B4-BE49-F238E27FC236}">
                <a16:creationId xmlns:a16="http://schemas.microsoft.com/office/drawing/2014/main" id="{E44548A3-2ADE-80E6-5133-A9A2DCE235BE}"/>
              </a:ext>
            </a:extLst>
          </p:cNvPr>
          <p:cNvCxnSpPr/>
          <p:nvPr/>
        </p:nvCxnSpPr>
        <p:spPr>
          <a:xfrm>
            <a:off x="189879" y="4077811"/>
            <a:ext cx="6297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166C90-58CF-371F-483E-8F2911D5BF74}"/>
              </a:ext>
            </a:extLst>
          </p:cNvPr>
          <p:cNvCxnSpPr/>
          <p:nvPr/>
        </p:nvCxnSpPr>
        <p:spPr>
          <a:xfrm>
            <a:off x="190626" y="3430518"/>
            <a:ext cx="61567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4AA899-6DDE-FBD7-2E61-C053B488C7A0}"/>
              </a:ext>
            </a:extLst>
          </p:cNvPr>
          <p:cNvSpPr txBox="1"/>
          <p:nvPr/>
        </p:nvSpPr>
        <p:spPr>
          <a:xfrm>
            <a:off x="176424" y="2230867"/>
            <a:ext cx="6270402" cy="707886"/>
          </a:xfrm>
          <a:prstGeom prst="rect">
            <a:avLst/>
          </a:prstGeom>
          <a:noFill/>
        </p:spPr>
        <p:txBody>
          <a:bodyPr wrap="square" rtlCol="0">
            <a:spAutoFit/>
          </a:bodyPr>
          <a:lstStyle/>
          <a:p>
            <a:r>
              <a:rPr lang="en-US" sz="1000" b="1" u="sng" dirty="0"/>
              <a:t>Food Pantry: HELP</a:t>
            </a:r>
            <a:r>
              <a:rPr lang="en-US" sz="1000" dirty="0"/>
              <a:t>!!!  Our outdoor food pantry has finally been found by those in need and there is hardly anything left in it!!!!  Please take some time and buy some extra staple items when you go shopping.  The shelves in the pantry are labeled.  You can place your items right in the cupboard or you can bring them inside church and leave them on the CARE table in the coat room.</a:t>
            </a:r>
          </a:p>
        </p:txBody>
      </p:sp>
      <p:cxnSp>
        <p:nvCxnSpPr>
          <p:cNvPr id="11" name="Straight Connector 10">
            <a:extLst>
              <a:ext uri="{FF2B5EF4-FFF2-40B4-BE49-F238E27FC236}">
                <a16:creationId xmlns:a16="http://schemas.microsoft.com/office/drawing/2014/main" id="{E3A6AF83-7035-A69C-A33A-3F451E1F3D90}"/>
              </a:ext>
            </a:extLst>
          </p:cNvPr>
          <p:cNvCxnSpPr/>
          <p:nvPr/>
        </p:nvCxnSpPr>
        <p:spPr>
          <a:xfrm>
            <a:off x="145746" y="5486400"/>
            <a:ext cx="619055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D42F6F-554F-2910-83FA-DAC0142140EC}"/>
              </a:ext>
            </a:extLst>
          </p:cNvPr>
          <p:cNvSpPr txBox="1"/>
          <p:nvPr/>
        </p:nvSpPr>
        <p:spPr>
          <a:xfrm>
            <a:off x="157302" y="1362109"/>
            <a:ext cx="6304842" cy="869469"/>
          </a:xfrm>
          <a:prstGeom prst="rect">
            <a:avLst/>
          </a:prstGeom>
          <a:noFill/>
        </p:spPr>
        <p:txBody>
          <a:bodyPr wrap="square" rtlCol="0">
            <a:spAutoFit/>
          </a:bodyPr>
          <a:lstStyle/>
          <a:p>
            <a:r>
              <a:rPr lang="en-US" sz="1050" b="1" u="sng" dirty="0"/>
              <a:t>Contra Dancing by Bayside </a:t>
            </a:r>
            <a:r>
              <a:rPr lang="en-US" sz="1050" b="1" u="sng" dirty="0" err="1"/>
              <a:t>Travellers</a:t>
            </a:r>
            <a:r>
              <a:rPr lang="en-US" sz="1050" b="1" u="sng" dirty="0"/>
              <a:t> </a:t>
            </a:r>
            <a:r>
              <a:rPr lang="en-US" sz="1000" dirty="0"/>
              <a:t>Contra dancing is similar to square dancing, and each of their dances feature live music by local folk bands. They will be back with us for dancing on </a:t>
            </a:r>
            <a:r>
              <a:rPr lang="en-US" sz="1000" b="1" dirty="0"/>
              <a:t>August 12</a:t>
            </a:r>
            <a:r>
              <a:rPr lang="en-US" sz="1000" b="1" baseline="30000" dirty="0"/>
              <a:t>th</a:t>
            </a:r>
            <a:r>
              <a:rPr lang="en-US" sz="1000" b="1" dirty="0"/>
              <a:t> </a:t>
            </a:r>
            <a:r>
              <a:rPr lang="en-US" sz="1000" dirty="0"/>
              <a:t>and monthly dances through the rest of the 2023 year. All are welcome to attend, no partner or experience is necessary! The dances are by donation. For more information or further dates, please reach out to Alanna at alanna.steffunick@bethlehemtc.org</a:t>
            </a:r>
          </a:p>
        </p:txBody>
      </p:sp>
      <p:sp>
        <p:nvSpPr>
          <p:cNvPr id="16" name="TextBox 15">
            <a:extLst>
              <a:ext uri="{FF2B5EF4-FFF2-40B4-BE49-F238E27FC236}">
                <a16:creationId xmlns:a16="http://schemas.microsoft.com/office/drawing/2014/main" id="{03FD332F-D0EA-C54C-08D4-64DFC2F613AB}"/>
              </a:ext>
            </a:extLst>
          </p:cNvPr>
          <p:cNvSpPr txBox="1"/>
          <p:nvPr/>
        </p:nvSpPr>
        <p:spPr>
          <a:xfrm>
            <a:off x="145746" y="4127709"/>
            <a:ext cx="6224775" cy="1477328"/>
          </a:xfrm>
          <a:prstGeom prst="rect">
            <a:avLst/>
          </a:prstGeom>
          <a:noFill/>
        </p:spPr>
        <p:txBody>
          <a:bodyPr wrap="square" rtlCol="0">
            <a:spAutoFit/>
          </a:bodyPr>
          <a:lstStyle/>
          <a:p>
            <a:r>
              <a:rPr lang="en-US" sz="1000" b="1" u="sng" dirty="0"/>
              <a:t>Spotlight on Zeke</a:t>
            </a:r>
            <a:r>
              <a:rPr lang="en-US" sz="1000" dirty="0"/>
              <a:t>: So many of us enjoy Zeke’s talents with religious music, but did you know that he plays other kinds of music at various locations around town?</a:t>
            </a:r>
          </a:p>
          <a:p>
            <a:endParaRPr lang="en-US" sz="1000" dirty="0"/>
          </a:p>
          <a:p>
            <a:r>
              <a:rPr lang="en-US" sz="1000" dirty="0"/>
              <a:t>Here is a list of his engagements in the next month that are close to TC:</a:t>
            </a:r>
          </a:p>
          <a:p>
            <a:endParaRPr lang="en-US" sz="1000" dirty="0"/>
          </a:p>
          <a:p>
            <a:r>
              <a:rPr lang="en-US" sz="1000" dirty="0"/>
              <a:t>	Tues 8/15—Bel Lago Winery in Cedar at 5:00</a:t>
            </a:r>
          </a:p>
          <a:p>
            <a:r>
              <a:rPr lang="en-US" sz="1000" dirty="0"/>
              <a:t>	Sat 8/19 &amp; Thurs 8/24—Brady’s Bar outside on the patio at  6:30</a:t>
            </a:r>
          </a:p>
          <a:p>
            <a:r>
              <a:rPr lang="en-US" sz="1000" dirty="0"/>
              <a:t>	Sat 8/26—Bel Lago Winery in Cedar at 3:00	</a:t>
            </a:r>
          </a:p>
          <a:p>
            <a:endParaRPr lang="en-US" sz="1000" dirty="0"/>
          </a:p>
        </p:txBody>
      </p:sp>
      <p:sp>
        <p:nvSpPr>
          <p:cNvPr id="2" name="TextBox 1">
            <a:extLst>
              <a:ext uri="{FF2B5EF4-FFF2-40B4-BE49-F238E27FC236}">
                <a16:creationId xmlns:a16="http://schemas.microsoft.com/office/drawing/2014/main" id="{AF0B4CD6-9B0B-878A-19F8-95423984C513}"/>
              </a:ext>
            </a:extLst>
          </p:cNvPr>
          <p:cNvSpPr txBox="1"/>
          <p:nvPr/>
        </p:nvSpPr>
        <p:spPr>
          <a:xfrm>
            <a:off x="156771" y="3449938"/>
            <a:ext cx="6190555" cy="600164"/>
          </a:xfrm>
          <a:prstGeom prst="rect">
            <a:avLst/>
          </a:prstGeom>
          <a:noFill/>
        </p:spPr>
        <p:txBody>
          <a:bodyPr wrap="square" rtlCol="0">
            <a:spAutoFit/>
          </a:bodyPr>
          <a:lstStyle/>
          <a:p>
            <a:r>
              <a:rPr lang="en-US" sz="1100" b="1" u="sng" dirty="0"/>
              <a:t>Night of Harmony</a:t>
            </a:r>
            <a:r>
              <a:rPr lang="en-US" sz="1100" dirty="0"/>
              <a:t>:  For those of you who really enjoyed our musical guests on June 11, the entire Cherry Capital Chorus of Barbershop music is presenting a performance on Aug 5 at 7:30 pm at the Presbyterian Church.  Admission is $20 for adults and $10 for students</a:t>
            </a:r>
          </a:p>
        </p:txBody>
      </p:sp>
      <p:sp>
        <p:nvSpPr>
          <p:cNvPr id="4" name="TextBox 3">
            <a:extLst>
              <a:ext uri="{FF2B5EF4-FFF2-40B4-BE49-F238E27FC236}">
                <a16:creationId xmlns:a16="http://schemas.microsoft.com/office/drawing/2014/main" id="{41A58FDF-DA2B-B275-E130-B9146EFA0B0A}"/>
              </a:ext>
            </a:extLst>
          </p:cNvPr>
          <p:cNvSpPr txBox="1"/>
          <p:nvPr/>
        </p:nvSpPr>
        <p:spPr>
          <a:xfrm>
            <a:off x="98127" y="5556319"/>
            <a:ext cx="6389663" cy="400110"/>
          </a:xfrm>
          <a:prstGeom prst="rect">
            <a:avLst/>
          </a:prstGeom>
          <a:noFill/>
        </p:spPr>
        <p:txBody>
          <a:bodyPr wrap="square" rtlCol="0">
            <a:spAutoFit/>
          </a:bodyPr>
          <a:lstStyle/>
          <a:p>
            <a:r>
              <a:rPr lang="en-US" sz="1000" b="1" u="sng" dirty="0"/>
              <a:t>IMPORTANT NOTICE: </a:t>
            </a:r>
            <a:r>
              <a:rPr lang="en-US" sz="1000" dirty="0"/>
              <a:t>We often find the front door and/or the kitchen door unlocked when there is no one in the building.   Please be sure that the doors are locked when you leave.</a:t>
            </a:r>
          </a:p>
        </p:txBody>
      </p:sp>
      <p:cxnSp>
        <p:nvCxnSpPr>
          <p:cNvPr id="21" name="Straight Connector 20">
            <a:extLst>
              <a:ext uri="{FF2B5EF4-FFF2-40B4-BE49-F238E27FC236}">
                <a16:creationId xmlns:a16="http://schemas.microsoft.com/office/drawing/2014/main" id="{543B1FB1-9602-7DF1-DEAC-A8183C8A2D19}"/>
              </a:ext>
            </a:extLst>
          </p:cNvPr>
          <p:cNvCxnSpPr/>
          <p:nvPr/>
        </p:nvCxnSpPr>
        <p:spPr>
          <a:xfrm>
            <a:off x="189879" y="5966239"/>
            <a:ext cx="606244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6D9B777-B170-89CA-2E7E-7B378177D1E9}"/>
              </a:ext>
            </a:extLst>
          </p:cNvPr>
          <p:cNvSpPr txBox="1"/>
          <p:nvPr/>
        </p:nvSpPr>
        <p:spPr>
          <a:xfrm>
            <a:off x="209066" y="6172200"/>
            <a:ext cx="6237760" cy="1954381"/>
          </a:xfrm>
          <a:prstGeom prst="rect">
            <a:avLst/>
          </a:prstGeom>
          <a:noFill/>
        </p:spPr>
        <p:txBody>
          <a:bodyPr wrap="square" rtlCol="0">
            <a:spAutoFit/>
          </a:bodyPr>
          <a:lstStyle/>
          <a:p>
            <a:pPr algn="ctr"/>
            <a:r>
              <a:rPr lang="en-US" sz="1100" b="1" u="sng" dirty="0"/>
              <a:t>Two Thank You notes received:</a:t>
            </a:r>
          </a:p>
          <a:p>
            <a:endParaRPr lang="en-US" sz="1100" b="1" u="sng" dirty="0"/>
          </a:p>
          <a:p>
            <a:r>
              <a:rPr lang="en-US" sz="1100" b="1" dirty="0"/>
              <a:t>From Sarah Denton </a:t>
            </a:r>
            <a:r>
              <a:rPr lang="en-US" sz="1100" dirty="0"/>
              <a:t>– Thank you so much for the card and Target gift Card.  The love and kindness shown has filled my heart so much.  Thank you.  BLC has always, and will always hold a very special place in my heart.  I’m excited for Sunday mornings on a lake kayaking, or getting all the sleep between babysitting jobs, and coming to BLC to enjoy seeing everyone.  Thank you all so much for everything, I appreciate and love you all! With all my love, Sarah Denton</a:t>
            </a:r>
          </a:p>
          <a:p>
            <a:endParaRPr lang="en-US" sz="1100" dirty="0"/>
          </a:p>
          <a:p>
            <a:r>
              <a:rPr lang="en-US" sz="1100" b="1" dirty="0"/>
              <a:t>From the Family of Frank </a:t>
            </a:r>
            <a:r>
              <a:rPr lang="en-US" sz="1100" b="1" dirty="0" err="1"/>
              <a:t>Watz</a:t>
            </a:r>
            <a:r>
              <a:rPr lang="en-US" sz="1100" b="1" dirty="0"/>
              <a:t>, Sr </a:t>
            </a:r>
            <a:r>
              <a:rPr lang="en-US" sz="1100" dirty="0"/>
              <a:t>– Dear Bethlehem Friends, Thanks to all who came to visit, the gift of the teddy bear, all who sent cards or attended Frank’s Memorial service – we are truly grateful.  Most of all, thank you for your love and prayers.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650AAA-860B-D419-2BB1-9774FB5B7693}"/>
              </a:ext>
            </a:extLst>
          </p:cNvPr>
          <p:cNvSpPr txBox="1"/>
          <p:nvPr/>
        </p:nvSpPr>
        <p:spPr>
          <a:xfrm>
            <a:off x="152400" y="228600"/>
            <a:ext cx="6629400" cy="5678478"/>
          </a:xfrm>
          <a:prstGeom prst="rect">
            <a:avLst/>
          </a:prstGeom>
          <a:noFill/>
        </p:spPr>
        <p:txBody>
          <a:bodyPr wrap="square" rtlCol="0">
            <a:spAutoFit/>
          </a:bodyPr>
          <a:lstStyle/>
          <a:p>
            <a:r>
              <a:rPr lang="en-US" sz="1100" b="1" u="sng" dirty="0"/>
              <a:t>Notes from Alanna</a:t>
            </a:r>
          </a:p>
          <a:p>
            <a:r>
              <a:rPr lang="en-US" sz="1100" dirty="0"/>
              <a:t>THANK YOU, Parking Lot Fundraiser Volunteers!  BLC hosted the annual Parking Lot Fundraiser on July 1st, 2nd, and 4th. All the proceeds from this fundraiser go toward supporting Bethlehem’s youth. This year, the fundraiser was very successful once again - in total for those three days, we earned </a:t>
            </a:r>
            <a:r>
              <a:rPr lang="en-US" sz="1100" b="1" dirty="0"/>
              <a:t>$3,028!</a:t>
            </a:r>
          </a:p>
          <a:p>
            <a:r>
              <a:rPr lang="en-US" sz="1100" u="sng" dirty="0"/>
              <a:t>Youth Volunteers:</a:t>
            </a:r>
          </a:p>
          <a:p>
            <a:r>
              <a:rPr lang="en-US" sz="1100" i="1" dirty="0"/>
              <a:t>Makena Dohm	                          Aleah Graf                    Hunter </a:t>
            </a:r>
            <a:r>
              <a:rPr lang="en-US" sz="1100" i="1" dirty="0" err="1"/>
              <a:t>Antol</a:t>
            </a:r>
            <a:r>
              <a:rPr lang="en-US" sz="1100" i="1" dirty="0"/>
              <a:t>                         Harper Wiemerslage              </a:t>
            </a:r>
          </a:p>
          <a:p>
            <a:r>
              <a:rPr lang="en-US" sz="1100" i="1" dirty="0"/>
              <a:t>Lincoln Dohm                            Jacob Graf                   Sammy </a:t>
            </a:r>
            <a:r>
              <a:rPr lang="en-US" sz="1100" i="1" dirty="0" err="1"/>
              <a:t>Steffunick</a:t>
            </a:r>
            <a:endParaRPr lang="en-US" sz="1100" i="1" dirty="0"/>
          </a:p>
          <a:p>
            <a:r>
              <a:rPr lang="en-US" sz="1100" dirty="0"/>
              <a:t>These kids showed such great responsibility, teamwork, and leadership as they worked the entrance of the parking lot. They took money from customers, made change, gave directions, communicated with each other, and worked as a team to make sure cars were moved through quickly and efficiently. They really took this opportunity and ran with it, and did such a wonderful job. I am so proud of you all!!!</a:t>
            </a:r>
          </a:p>
          <a:p>
            <a:r>
              <a:rPr lang="en-US" sz="1100" u="sng" dirty="0"/>
              <a:t>Adult Volunteers</a:t>
            </a:r>
          </a:p>
          <a:p>
            <a:r>
              <a:rPr lang="en-US" sz="1100" i="1" dirty="0"/>
              <a:t>Erin Word		Mark and Kathie Bair		Scott Farley</a:t>
            </a:r>
          </a:p>
          <a:p>
            <a:r>
              <a:rPr lang="en-US" sz="1100" i="1" dirty="0"/>
              <a:t>Forrest Bowling	Martin Graf			Shawn </a:t>
            </a:r>
            <a:r>
              <a:rPr lang="en-US" sz="1100" i="1" dirty="0" err="1"/>
              <a:t>Antol</a:t>
            </a:r>
            <a:endParaRPr lang="en-US" sz="1100" i="1" dirty="0"/>
          </a:p>
          <a:p>
            <a:r>
              <a:rPr lang="en-US" sz="1100" i="1" dirty="0"/>
              <a:t>Frank Wall		Norm Fred			Sherri Helman</a:t>
            </a:r>
          </a:p>
          <a:p>
            <a:r>
              <a:rPr lang="en-US" sz="1100" i="1" dirty="0"/>
              <a:t>John Halstead		Paul and Jessica Wiemerslage	Tina Dohm</a:t>
            </a:r>
          </a:p>
          <a:p>
            <a:r>
              <a:rPr lang="en-US" sz="1100" i="1" dirty="0"/>
              <a:t>Kay Rumbach		Randy </a:t>
            </a:r>
            <a:r>
              <a:rPr lang="en-US" sz="1100" i="1" dirty="0" err="1"/>
              <a:t>Eisemann</a:t>
            </a:r>
            <a:r>
              <a:rPr lang="en-US" sz="1100" i="1" dirty="0"/>
              <a:t>		Tracey Moyer</a:t>
            </a:r>
          </a:p>
          <a:p>
            <a:r>
              <a:rPr lang="en-US" sz="1100" i="1" dirty="0"/>
              <a:t>Linda Hansen		Renee Wells</a:t>
            </a:r>
          </a:p>
          <a:p>
            <a:r>
              <a:rPr lang="en-US" sz="1100" dirty="0"/>
              <a:t>All of the work that these adult volunteers put in is so appreciated. From putting up/taking down signs and barriers, to directing cars, to answering questions, to filling in wherever needed, you all kept this fundraiser running smoothly, and made sure that the kids had a safe place to work and volunteer!</a:t>
            </a:r>
          </a:p>
          <a:p>
            <a:r>
              <a:rPr lang="en-US" sz="1100" dirty="0"/>
              <a:t>Thank you to everyone who volunteered for this event! I appreciate all of you so much. Special thanks to Norm Fred and Frank Wall, who also supervised the parking lot on July 8th in addition to volunteering for normal fundraiser days. Your care and love for the church is appreciated. Pictures from the fundraiser can be seen on BLC’s website and Facebook page. Thank you, everyone! -Alanna </a:t>
            </a:r>
            <a:r>
              <a:rPr lang="en-US" sz="1100" dirty="0" err="1"/>
              <a:t>Steffunick</a:t>
            </a:r>
            <a:r>
              <a:rPr lang="en-US" sz="1100" dirty="0"/>
              <a:t>, Ministry Coordinator</a:t>
            </a:r>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5" name="Picture 4">
            <a:extLst>
              <a:ext uri="{FF2B5EF4-FFF2-40B4-BE49-F238E27FC236}">
                <a16:creationId xmlns:a16="http://schemas.microsoft.com/office/drawing/2014/main" id="{56580212-2346-4920-D21E-252253D9B43A}"/>
              </a:ext>
            </a:extLst>
          </p:cNvPr>
          <p:cNvPicPr>
            <a:picLocks noChangeAspect="1"/>
          </p:cNvPicPr>
          <p:nvPr/>
        </p:nvPicPr>
        <p:blipFill>
          <a:blip r:embed="rId3"/>
          <a:stretch>
            <a:fillRect/>
          </a:stretch>
        </p:blipFill>
        <p:spPr>
          <a:xfrm>
            <a:off x="0" y="4800600"/>
            <a:ext cx="6858000" cy="45806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D4B8F-13DD-8213-610C-FFD09B5AA308}"/>
              </a:ext>
            </a:extLst>
          </p:cNvPr>
          <p:cNvSpPr txBox="1"/>
          <p:nvPr/>
        </p:nvSpPr>
        <p:spPr>
          <a:xfrm>
            <a:off x="201049" y="6789057"/>
            <a:ext cx="6388608" cy="1831271"/>
          </a:xfrm>
          <a:prstGeom prst="rect">
            <a:avLst/>
          </a:prstGeom>
          <a:noFill/>
        </p:spPr>
        <p:txBody>
          <a:bodyPr wrap="square" rtlCol="0">
            <a:spAutoFit/>
          </a:bodyPr>
          <a:lstStyle/>
          <a:p>
            <a:pPr algn="ctr"/>
            <a:r>
              <a:rPr lang="en-US" sz="1400" b="1" u="sng" dirty="0"/>
              <a:t>FINANCIAL NEWS</a:t>
            </a:r>
          </a:p>
          <a:p>
            <a:r>
              <a:rPr lang="en-US" sz="1100" dirty="0"/>
              <a:t>June income was $35,467.75 compared to budgeted income of $33,769 resulting in receiving $1,698.75 more than budgeted.  Expenses were $37,944 compared to budget of $35,168 resulting in spending in $2,776 more than budgeted. On a cash basis expenses exceeded income by $2,476.25.</a:t>
            </a:r>
          </a:p>
          <a:p>
            <a:endParaRPr lang="en-US" sz="1100" dirty="0"/>
          </a:p>
          <a:p>
            <a:r>
              <a:rPr lang="en-US" sz="1100" dirty="0"/>
              <a:t>Year to date income was $181,387.96 compared to budgeted income of $183,919 resulting in receiving $2,531.04 less than budgeted.  Expenses were $189,889.13 compared to budget of $194,392 resulting in spending $4,503.67 less than budgeted.  On a cash basis expenses exceed income by $8,501.17</a:t>
            </a:r>
          </a:p>
        </p:txBody>
      </p:sp>
      <p:cxnSp>
        <p:nvCxnSpPr>
          <p:cNvPr id="5" name="Straight Connector 4">
            <a:extLst>
              <a:ext uri="{FF2B5EF4-FFF2-40B4-BE49-F238E27FC236}">
                <a16:creationId xmlns:a16="http://schemas.microsoft.com/office/drawing/2014/main" id="{E811FF36-562C-404D-1068-469C66CB237E}"/>
              </a:ext>
            </a:extLst>
          </p:cNvPr>
          <p:cNvCxnSpPr/>
          <p:nvPr/>
        </p:nvCxnSpPr>
        <p:spPr>
          <a:xfrm>
            <a:off x="234696" y="6781800"/>
            <a:ext cx="625983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EF4A5D5-90C3-5DBE-99E4-C1A09AEB008D}"/>
              </a:ext>
            </a:extLst>
          </p:cNvPr>
          <p:cNvPicPr>
            <a:picLocks noChangeAspect="1"/>
          </p:cNvPicPr>
          <p:nvPr/>
        </p:nvPicPr>
        <p:blipFill>
          <a:blip r:embed="rId2"/>
          <a:stretch>
            <a:fillRect/>
          </a:stretch>
        </p:blipFill>
        <p:spPr>
          <a:xfrm>
            <a:off x="7917" y="152400"/>
            <a:ext cx="6858000" cy="4021400"/>
          </a:xfrm>
          <a:prstGeom prst="rect">
            <a:avLst/>
          </a:prstGeom>
        </p:spPr>
      </p:pic>
      <p:cxnSp>
        <p:nvCxnSpPr>
          <p:cNvPr id="4" name="Straight Connector 3">
            <a:extLst>
              <a:ext uri="{FF2B5EF4-FFF2-40B4-BE49-F238E27FC236}">
                <a16:creationId xmlns:a16="http://schemas.microsoft.com/office/drawing/2014/main" id="{6911C232-671A-9E62-13D6-9F18684B3E2B}"/>
              </a:ext>
            </a:extLst>
          </p:cNvPr>
          <p:cNvCxnSpPr/>
          <p:nvPr/>
        </p:nvCxnSpPr>
        <p:spPr>
          <a:xfrm>
            <a:off x="170307" y="4173800"/>
            <a:ext cx="638860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3957C95-4644-5846-CCED-7242D5AA535F}"/>
              </a:ext>
            </a:extLst>
          </p:cNvPr>
          <p:cNvSpPr txBox="1"/>
          <p:nvPr/>
        </p:nvSpPr>
        <p:spPr>
          <a:xfrm>
            <a:off x="234696" y="4419600"/>
            <a:ext cx="6259830" cy="2123658"/>
          </a:xfrm>
          <a:prstGeom prst="rect">
            <a:avLst/>
          </a:prstGeom>
          <a:noFill/>
        </p:spPr>
        <p:txBody>
          <a:bodyPr wrap="square" rtlCol="0">
            <a:spAutoFit/>
          </a:bodyPr>
          <a:lstStyle/>
          <a:p>
            <a:r>
              <a:rPr lang="en-US" sz="1100" b="1" dirty="0"/>
              <a:t>Good Samaritan “</a:t>
            </a:r>
            <a:r>
              <a:rPr lang="en-US" sz="1100" b="1" dirty="0" err="1"/>
              <a:t>Fund”raiser</a:t>
            </a:r>
            <a:r>
              <a:rPr lang="en-US" sz="1100" dirty="0"/>
              <a:t>: During the month of August, we will kick-off our Good Samaritan “</a:t>
            </a:r>
            <a:r>
              <a:rPr lang="en-US" sz="1100" dirty="0" err="1"/>
              <a:t>Fund”raiser</a:t>
            </a:r>
            <a:r>
              <a:rPr lang="en-US" sz="1100" dirty="0"/>
              <a:t> with our Envelope Wall.  Each envelope in the series of 1-50 will represent a donation amount.  So, if the first envelope is available for a $1 donation, the 33rd envelope is available for a $33 donation and so on.  We ask that you remove the colored envelope of your choice from the board, if you’re interested in participating, and then put your donation into the inside envelope and return it to the church by putting it into the Sunday service collection plate, placing it into the mailbox of our bookkeeper, Phil Anderson, or mailing it back to the church.   A reminder that the Good Samaritan Fund is one of our local outreach initiatives that allows us to be able to help our local residents when there may be a need for assistance with food, gas, a doctor bill, etc.  We have been lucky in the past to help many and hope that you will help us build back this dwindling fund.  Please, if paying by check, make payable to Bethlehem Lutheran Church with Good Samaritan fund in the memo 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C979E7C-7134-B713-0735-74E77E8F9D83}"/>
              </a:ext>
            </a:extLst>
          </p:cNvPr>
          <p:cNvSpPr>
            <a:spLocks noChangeArrowheads="1"/>
          </p:cNvSpPr>
          <p:nvPr/>
        </p:nvSpPr>
        <p:spPr bwMode="auto">
          <a:xfrm>
            <a:off x="0" y="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19459" name="Picture 2">
            <a:extLst>
              <a:ext uri="{FF2B5EF4-FFF2-40B4-BE49-F238E27FC236}">
                <a16:creationId xmlns:a16="http://schemas.microsoft.com/office/drawing/2014/main" id="{03DBF3F1-4A92-AFFD-99E3-EC829F2B7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7" y="22885"/>
            <a:ext cx="5524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50DD4E2-B960-813A-4A6A-40E4675BD66C}"/>
              </a:ext>
            </a:extLst>
          </p:cNvPr>
          <p:cNvCxnSpPr/>
          <p:nvPr/>
        </p:nvCxnSpPr>
        <p:spPr>
          <a:xfrm>
            <a:off x="57150" y="4821048"/>
            <a:ext cx="6743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AC1A91B-CAE2-6E5D-138D-8651C1089A6E}"/>
              </a:ext>
            </a:extLst>
          </p:cNvPr>
          <p:cNvPicPr>
            <a:picLocks noChangeAspect="1"/>
          </p:cNvPicPr>
          <p:nvPr/>
        </p:nvPicPr>
        <p:blipFill>
          <a:blip r:embed="rId3"/>
          <a:stretch>
            <a:fillRect/>
          </a:stretch>
        </p:blipFill>
        <p:spPr>
          <a:xfrm>
            <a:off x="810991" y="1284130"/>
            <a:ext cx="5153216" cy="3536918"/>
          </a:xfrm>
          <a:prstGeom prst="rect">
            <a:avLst/>
          </a:prstGeom>
        </p:spPr>
      </p:pic>
      <p:pic>
        <p:nvPicPr>
          <p:cNvPr id="6" name="Picture 5">
            <a:extLst>
              <a:ext uri="{FF2B5EF4-FFF2-40B4-BE49-F238E27FC236}">
                <a16:creationId xmlns:a16="http://schemas.microsoft.com/office/drawing/2014/main" id="{A57A1B5A-9348-F530-468C-2720F9A5FB25}"/>
              </a:ext>
            </a:extLst>
          </p:cNvPr>
          <p:cNvPicPr>
            <a:picLocks noChangeAspect="1"/>
          </p:cNvPicPr>
          <p:nvPr/>
        </p:nvPicPr>
        <p:blipFill>
          <a:blip r:embed="rId4"/>
          <a:stretch>
            <a:fillRect/>
          </a:stretch>
        </p:blipFill>
        <p:spPr>
          <a:xfrm>
            <a:off x="63088" y="4953000"/>
            <a:ext cx="6858000" cy="43778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a:extLst>
              <a:ext uri="{FF2B5EF4-FFF2-40B4-BE49-F238E27FC236}">
                <a16:creationId xmlns:a16="http://schemas.microsoft.com/office/drawing/2014/main" id="{36EF4C6A-20B6-9B5A-546F-03F8ACB5D6FA}"/>
              </a:ext>
            </a:extLst>
          </p:cNvPr>
          <p:cNvSpPr txBox="1">
            <a:spLocks noChangeArrowheads="1"/>
          </p:cNvSpPr>
          <p:nvPr/>
        </p:nvSpPr>
        <p:spPr bwMode="auto">
          <a:xfrm>
            <a:off x="92075" y="3919538"/>
            <a:ext cx="64198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u="sng">
              <a:solidFill>
                <a:srgbClr val="000000"/>
              </a:solidFill>
              <a:latin typeface="Georgia" panose="02040502050405020303" pitchFamily="18" charset="0"/>
            </a:endParaRPr>
          </a:p>
          <a:p>
            <a:pPr algn="ctr" eaLnBrk="1" hangingPunct="1"/>
            <a:r>
              <a:rPr lang="en-US" altLang="en-US" sz="1200" b="1" u="sng">
                <a:solidFill>
                  <a:srgbClr val="000000"/>
                </a:solidFill>
              </a:rPr>
              <a:t>Hospital Visits</a:t>
            </a:r>
            <a:r>
              <a:rPr lang="en-US" altLang="en-US" sz="1200" b="1">
                <a:solidFill>
                  <a:srgbClr val="000000"/>
                </a:solidFill>
              </a:rPr>
              <a:t>:  </a:t>
            </a:r>
            <a:r>
              <a:rPr lang="en-US" altLang="en-US" sz="1200">
                <a:solidFill>
                  <a:srgbClr val="000000"/>
                </a:solidFill>
              </a:rPr>
              <a:t>Please let the church office know if you are going into the hospital for a scheduled procedure or an emergency so  Pastor Paul can visit you. </a:t>
            </a:r>
            <a:endParaRPr lang="en-US" altLang="en-US"/>
          </a:p>
        </p:txBody>
      </p:sp>
      <p:sp>
        <p:nvSpPr>
          <p:cNvPr id="20483" name="Line 6">
            <a:extLst>
              <a:ext uri="{FF2B5EF4-FFF2-40B4-BE49-F238E27FC236}">
                <a16:creationId xmlns:a16="http://schemas.microsoft.com/office/drawing/2014/main" id="{B2828B04-9E04-4EFB-C0C5-8895831DABA1}"/>
              </a:ext>
            </a:extLst>
          </p:cNvPr>
          <p:cNvSpPr>
            <a:spLocks noChangeShapeType="1"/>
          </p:cNvSpPr>
          <p:nvPr/>
        </p:nvSpPr>
        <p:spPr bwMode="auto">
          <a:xfrm flipV="1">
            <a:off x="82550" y="4648200"/>
            <a:ext cx="6716713"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sp>
        <p:nvSpPr>
          <p:cNvPr id="20484" name="Rectangle 2">
            <a:extLst>
              <a:ext uri="{FF2B5EF4-FFF2-40B4-BE49-F238E27FC236}">
                <a16:creationId xmlns:a16="http://schemas.microsoft.com/office/drawing/2014/main" id="{73A02A95-BFE4-6FB2-77BF-91425179BCFE}"/>
              </a:ext>
            </a:extLst>
          </p:cNvPr>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485" name="Rectangle 7">
            <a:extLst>
              <a:ext uri="{FF2B5EF4-FFF2-40B4-BE49-F238E27FC236}">
                <a16:creationId xmlns:a16="http://schemas.microsoft.com/office/drawing/2014/main" id="{7E30C8C8-377D-D530-F703-B6AC0AE50771}"/>
              </a:ext>
            </a:extLst>
          </p:cNvPr>
          <p:cNvSpPr>
            <a:spLocks noChangeArrowheads="1"/>
          </p:cNvSpPr>
          <p:nvPr/>
        </p:nvSpPr>
        <p:spPr bwMode="auto">
          <a:xfrm>
            <a:off x="350838" y="360363"/>
            <a:ext cx="2568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a:solidFill>
                  <a:srgbClr val="000000"/>
                </a:solidFill>
              </a:rPr>
              <a:t>Health Concerns*</a:t>
            </a:r>
          </a:p>
        </p:txBody>
      </p:sp>
      <p:sp>
        <p:nvSpPr>
          <p:cNvPr id="20486" name="Rectangle 7">
            <a:extLst>
              <a:ext uri="{FF2B5EF4-FFF2-40B4-BE49-F238E27FC236}">
                <a16:creationId xmlns:a16="http://schemas.microsoft.com/office/drawing/2014/main" id="{446B1900-7FAF-8017-7D41-B19050BE3D42}"/>
              </a:ext>
            </a:extLst>
          </p:cNvPr>
          <p:cNvSpPr>
            <a:spLocks noChangeArrowheads="1"/>
          </p:cNvSpPr>
          <p:nvPr/>
        </p:nvSpPr>
        <p:spPr bwMode="auto">
          <a:xfrm>
            <a:off x="2543175" y="44338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0487" name="Rectangle 5">
            <a:extLst>
              <a:ext uri="{FF2B5EF4-FFF2-40B4-BE49-F238E27FC236}">
                <a16:creationId xmlns:a16="http://schemas.microsoft.com/office/drawing/2014/main" id="{44102475-147C-FDDE-B045-63004B3F35DF}"/>
              </a:ext>
            </a:extLst>
          </p:cNvPr>
          <p:cNvSpPr>
            <a:spLocks noChangeArrowheads="1"/>
          </p:cNvSpPr>
          <p:nvPr/>
        </p:nvSpPr>
        <p:spPr bwMode="auto">
          <a:xfrm>
            <a:off x="1222375" y="4586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1pPr>
            <a:lvl2pPr marL="742950" indent="-28575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2pPr>
            <a:lvl3pPr marL="11430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3pPr>
            <a:lvl4pPr marL="16002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4pPr>
            <a:lvl5pPr marL="2057400" indent="-228600">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 pos="1200150" algn="l"/>
                <a:tab pos="2171700" algn="l"/>
                <a:tab pos="2743200" algn="l"/>
                <a:tab pos="3200400" algn="l"/>
                <a:tab pos="3657600" algn="l"/>
                <a:tab pos="4114800" algn="l"/>
                <a:tab pos="4572000" algn="l"/>
                <a:tab pos="5029200" algn="l"/>
              </a:tabLs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88" name="Rectangle 12">
            <a:extLst>
              <a:ext uri="{FF2B5EF4-FFF2-40B4-BE49-F238E27FC236}">
                <a16:creationId xmlns:a16="http://schemas.microsoft.com/office/drawing/2014/main" id="{B7CA067A-D2F3-BBF6-92D7-E6E1BD6B878D}"/>
              </a:ext>
            </a:extLst>
          </p:cNvPr>
          <p:cNvSpPr>
            <a:spLocks noChangeArrowheads="1"/>
          </p:cNvSpPr>
          <p:nvPr/>
        </p:nvSpPr>
        <p:spPr bwMode="auto">
          <a:xfrm>
            <a:off x="246063" y="1170729"/>
            <a:ext cx="651986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i="1" dirty="0"/>
              <a:t>Richard Fernholz, Nancy Smith, Tom &amp; Lee Miller,</a:t>
            </a:r>
            <a:r>
              <a:rPr lang="en-US" altLang="en-US" sz="1100" dirty="0"/>
              <a:t> </a:t>
            </a:r>
          </a:p>
          <a:p>
            <a:pPr algn="ctr" eaLnBrk="1" hangingPunct="1"/>
            <a:r>
              <a:rPr lang="en-US" altLang="en-US" sz="1100" i="1" dirty="0"/>
              <a:t>Margie Whitney, Ellie Tacke, Judy Fenton,</a:t>
            </a:r>
          </a:p>
          <a:p>
            <a:pPr algn="ctr" eaLnBrk="1" hangingPunct="1"/>
            <a:r>
              <a:rPr lang="en-US" altLang="en-US" sz="1100" i="1" dirty="0"/>
              <a:t> Julie Lapeer, Alvin Kober, Milt  &amp; Carol Bowes,</a:t>
            </a:r>
          </a:p>
          <a:p>
            <a:pPr algn="ctr" eaLnBrk="1" hangingPunct="1"/>
            <a:r>
              <a:rPr lang="en-US" altLang="en-US" sz="1100" i="1" dirty="0"/>
              <a:t> Lynn Hoyt, Tom Woodworth,, Dan Deutsch,</a:t>
            </a:r>
          </a:p>
          <a:p>
            <a:pPr algn="ctr" eaLnBrk="1" hangingPunct="1"/>
            <a:r>
              <a:rPr lang="en-US" altLang="en-US" sz="1100" i="1" dirty="0"/>
              <a:t> Molly Eastman, John Stretlien,  Ron Hellenga, </a:t>
            </a:r>
          </a:p>
          <a:p>
            <a:pPr algn="ctr" eaLnBrk="1" hangingPunct="1"/>
            <a:r>
              <a:rPr lang="en-US" altLang="en-US" sz="1100" i="1" dirty="0"/>
              <a:t>Russ Luttinen, Sherry, Leroy </a:t>
            </a:r>
            <a:r>
              <a:rPr lang="en-US" altLang="en-US" sz="1100" i="1" dirty="0" err="1"/>
              <a:t>Schlagel</a:t>
            </a:r>
            <a:r>
              <a:rPr lang="en-US" altLang="en-US" sz="1100" i="1" dirty="0"/>
              <a:t>,</a:t>
            </a:r>
          </a:p>
          <a:p>
            <a:pPr algn="ctr" eaLnBrk="1" hangingPunct="1"/>
            <a:r>
              <a:rPr lang="en-US" altLang="en-US" sz="1100" i="1" dirty="0"/>
              <a:t>Roy &amp; Marilyn Dumond, Sean Rivard, </a:t>
            </a:r>
          </a:p>
          <a:p>
            <a:pPr algn="ctr" eaLnBrk="1" hangingPunct="1"/>
            <a:r>
              <a:rPr lang="en-US" altLang="en-US" sz="1100" i="1" dirty="0"/>
              <a:t>Brenda Denoyer and the Denoyer Family,</a:t>
            </a:r>
          </a:p>
          <a:p>
            <a:pPr algn="ctr" eaLnBrk="1" hangingPunct="1"/>
            <a:r>
              <a:rPr lang="en-US" altLang="en-US" sz="1100" i="1" dirty="0"/>
              <a:t>Patti McCracken, Sharon </a:t>
            </a:r>
            <a:r>
              <a:rPr lang="en-US" altLang="en-US" sz="1100" i="1" dirty="0" err="1"/>
              <a:t>Vanmeter</a:t>
            </a:r>
            <a:r>
              <a:rPr lang="en-US" altLang="en-US" sz="1100" i="1" dirty="0"/>
              <a:t>, </a:t>
            </a:r>
          </a:p>
          <a:p>
            <a:pPr algn="ctr" eaLnBrk="1" hangingPunct="1"/>
            <a:r>
              <a:rPr lang="en-US" altLang="en-US" sz="1100" i="1" dirty="0"/>
              <a:t>Margaret Hutchison,  Carol Collins, </a:t>
            </a:r>
          </a:p>
          <a:p>
            <a:pPr algn="ctr" eaLnBrk="1" hangingPunct="1"/>
            <a:r>
              <a:rPr lang="en-US" altLang="en-US" sz="1100" i="1" dirty="0"/>
              <a:t>Patience Lambert, Dale Leider, Craig Bauer, </a:t>
            </a:r>
          </a:p>
          <a:p>
            <a:pPr algn="ctr" eaLnBrk="1" hangingPunct="1"/>
            <a:r>
              <a:rPr lang="en-US" altLang="en-US" sz="1100" i="1" dirty="0"/>
              <a:t>Jennifer Mowers, Debbie Knopf,</a:t>
            </a:r>
          </a:p>
          <a:p>
            <a:pPr algn="ctr" eaLnBrk="1" hangingPunct="1"/>
            <a:r>
              <a:rPr lang="en-US" altLang="en-US" sz="1100" i="1" dirty="0"/>
              <a:t> Gail Goldsmith, Beverly Richardson</a:t>
            </a:r>
          </a:p>
          <a:p>
            <a:pPr algn="ctr" eaLnBrk="1" hangingPunct="1"/>
            <a:endParaRPr lang="en-US" altLang="en-US" sz="1100" b="1" i="1" u="sng" dirty="0"/>
          </a:p>
          <a:p>
            <a:pPr algn="ctr" eaLnBrk="1" hangingPunct="1"/>
            <a:r>
              <a:rPr lang="en-US" altLang="en-US" sz="1200" b="1" u="sng" dirty="0"/>
              <a:t>French Manor South</a:t>
            </a:r>
            <a:r>
              <a:rPr lang="en-US" altLang="en-US" sz="1200" dirty="0"/>
              <a:t>: Brenda Denoyer         </a:t>
            </a:r>
            <a:r>
              <a:rPr lang="en-US" altLang="en-US" sz="1200" b="1" u="sng" dirty="0"/>
              <a:t>Grand Traverse Pavilions:</a:t>
            </a:r>
            <a:r>
              <a:rPr lang="en-US" altLang="en-US" sz="1200" dirty="0"/>
              <a:t>  Margie Whitney  </a:t>
            </a:r>
            <a:r>
              <a:rPr lang="en-US" altLang="en-US" sz="1200" b="1" u="sng" dirty="0"/>
              <a:t>Evergreen Cottage: </a:t>
            </a:r>
            <a:r>
              <a:rPr lang="en-US" altLang="en-US" sz="1200" dirty="0"/>
              <a:t>Milt &amp; Carol Bowes</a:t>
            </a:r>
          </a:p>
          <a:p>
            <a:pPr algn="ctr" eaLnBrk="1" hangingPunct="1"/>
            <a:r>
              <a:rPr lang="en-US" altLang="en-US" sz="1200" b="1" u="sng" dirty="0"/>
              <a:t>Boardman Lake Glens:</a:t>
            </a:r>
            <a:r>
              <a:rPr lang="en-US" altLang="en-US" sz="1200" dirty="0"/>
              <a:t>  Inge Thomas</a:t>
            </a:r>
          </a:p>
          <a:p>
            <a:pPr eaLnBrk="1" hangingPunct="1"/>
            <a:endParaRPr lang="en-US" altLang="en-US" sz="1200" dirty="0"/>
          </a:p>
          <a:p>
            <a:pPr eaLnBrk="1" hangingPunct="1"/>
            <a:endParaRPr lang="en-US" altLang="en-US" sz="1600" dirty="0">
              <a:latin typeface="Calibri" panose="020F0502020204030204" pitchFamily="34" charset="0"/>
            </a:endParaRPr>
          </a:p>
        </p:txBody>
      </p:sp>
      <p:sp>
        <p:nvSpPr>
          <p:cNvPr id="20489" name="Line 6">
            <a:extLst>
              <a:ext uri="{FF2B5EF4-FFF2-40B4-BE49-F238E27FC236}">
                <a16:creationId xmlns:a16="http://schemas.microsoft.com/office/drawing/2014/main" id="{8E2D28D5-FBC0-C3D3-B23A-02E98AD67A90}"/>
              </a:ext>
            </a:extLst>
          </p:cNvPr>
          <p:cNvSpPr>
            <a:spLocks noChangeShapeType="1"/>
          </p:cNvSpPr>
          <p:nvPr/>
        </p:nvSpPr>
        <p:spPr bwMode="auto">
          <a:xfrm flipV="1">
            <a:off x="68263" y="5610225"/>
            <a:ext cx="6711950" cy="22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sp>
        <p:nvSpPr>
          <p:cNvPr id="20490" name="Text Box 4">
            <a:extLst>
              <a:ext uri="{FF2B5EF4-FFF2-40B4-BE49-F238E27FC236}">
                <a16:creationId xmlns:a16="http://schemas.microsoft.com/office/drawing/2014/main" id="{19062007-99AF-C52D-88B3-3BFCCD23427A}"/>
              </a:ext>
            </a:extLst>
          </p:cNvPr>
          <p:cNvSpPr txBox="1">
            <a:spLocks noChangeArrowheads="1"/>
          </p:cNvSpPr>
          <p:nvPr/>
        </p:nvSpPr>
        <p:spPr bwMode="auto">
          <a:xfrm>
            <a:off x="180975" y="4789488"/>
            <a:ext cx="648493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srgbClr val="000000"/>
                </a:solidFill>
              </a:rPr>
              <a:t>Prayer Requests: </a:t>
            </a:r>
          </a:p>
          <a:p>
            <a:pPr eaLnBrk="1" hangingPunct="1"/>
            <a:r>
              <a:rPr lang="en-US" altLang="en-US" sz="1200" b="1" dirty="0">
                <a:solidFill>
                  <a:srgbClr val="000000"/>
                </a:solidFill>
              </a:rPr>
              <a:t>•Prayer Chain:  </a:t>
            </a:r>
            <a:r>
              <a:rPr lang="en-US" altLang="en-US" sz="1200" dirty="0">
                <a:solidFill>
                  <a:srgbClr val="000000"/>
                </a:solidFill>
              </a:rPr>
              <a:t>Please contact Jan Stretlien at jstretlien@gmail.com or 231-947-3265</a:t>
            </a:r>
          </a:p>
          <a:p>
            <a:pPr eaLnBrk="1" hangingPunct="1"/>
            <a:r>
              <a:rPr lang="en-US" altLang="en-US" sz="1200" b="1" dirty="0">
                <a:solidFill>
                  <a:srgbClr val="000000"/>
                </a:solidFill>
              </a:rPr>
              <a:t>•Prayers read from the altar:  </a:t>
            </a:r>
            <a:r>
              <a:rPr lang="en-US" altLang="en-US" sz="1200" dirty="0">
                <a:solidFill>
                  <a:srgbClr val="000000"/>
                </a:solidFill>
              </a:rPr>
              <a:t>Please call the Administrative Assistant in the church office 231-947-9880</a:t>
            </a:r>
          </a:p>
        </p:txBody>
      </p:sp>
      <p:sp>
        <p:nvSpPr>
          <p:cNvPr id="20491" name="Rectangle 6">
            <a:extLst>
              <a:ext uri="{FF2B5EF4-FFF2-40B4-BE49-F238E27FC236}">
                <a16:creationId xmlns:a16="http://schemas.microsoft.com/office/drawing/2014/main" id="{BC23953F-40B1-D684-B94D-5C97086B155A}"/>
              </a:ext>
            </a:extLst>
          </p:cNvPr>
          <p:cNvSpPr>
            <a:spLocks noChangeArrowheads="1"/>
          </p:cNvSpPr>
          <p:nvPr/>
        </p:nvSpPr>
        <p:spPr bwMode="auto">
          <a:xfrm>
            <a:off x="293688" y="5780088"/>
            <a:ext cx="6016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latin typeface="Times New Roman" panose="02020603050405020304" pitchFamily="18" charset="0"/>
                <a:cs typeface="Times New Roman" panose="02020603050405020304" pitchFamily="18" charset="0"/>
              </a:rPr>
              <a:t>Are you checking for the latest BLC updates at: </a:t>
            </a:r>
            <a:r>
              <a:rPr lang="en-US" altLang="en-US" sz="1200" u="sng">
                <a:solidFill>
                  <a:srgbClr val="0000FF"/>
                </a:solidFill>
                <a:latin typeface="Times New Roman" panose="02020603050405020304" pitchFamily="18" charset="0"/>
                <a:cs typeface="Times New Roman" panose="02020603050405020304" pitchFamily="18" charset="0"/>
                <a:hlinkClick r:id="rId3" tooltip="This external link will open in a new window"/>
              </a:rPr>
              <a:t>www.bethlehemtc.org</a:t>
            </a:r>
            <a:r>
              <a:rPr lang="en-US" altLang="en-US" sz="1200">
                <a:latin typeface="Times New Roman" panose="02020603050405020304" pitchFamily="18" charset="0"/>
                <a:cs typeface="Times New Roman" panose="02020603050405020304" pitchFamily="18" charset="0"/>
              </a:rPr>
              <a:t>?</a:t>
            </a:r>
          </a:p>
          <a:p>
            <a:pPr eaLnBrk="1" hangingPunct="1"/>
            <a:r>
              <a:rPr lang="en-US" altLang="en-US" sz="1200">
                <a:latin typeface="Times New Roman" panose="02020603050405020304" pitchFamily="18" charset="0"/>
                <a:cs typeface="Times New Roman" panose="02020603050405020304" pitchFamily="18" charset="0"/>
              </a:rPr>
              <a:t> </a:t>
            </a:r>
          </a:p>
          <a:p>
            <a:pPr algn="ctr" eaLnBrk="1" hangingPunct="1"/>
            <a:r>
              <a:rPr lang="en-US" altLang="en-US" sz="1200" b="1">
                <a:latin typeface="Times New Roman" panose="02020603050405020304" pitchFamily="18" charset="0"/>
                <a:cs typeface="Times New Roman" panose="02020603050405020304" pitchFamily="18" charset="0"/>
              </a:rPr>
              <a:t>You saw Norm and others take the photos...be sure you see them at </a:t>
            </a:r>
            <a:r>
              <a:rPr lang="en-US" altLang="en-US" sz="1200" u="sng">
                <a:solidFill>
                  <a:srgbClr val="0000FF"/>
                </a:solidFill>
                <a:latin typeface="Times New Roman" panose="02020603050405020304" pitchFamily="18" charset="0"/>
                <a:cs typeface="Times New Roman" panose="02020603050405020304" pitchFamily="18" charset="0"/>
                <a:hlinkClick r:id="rId3" tooltip="This external link will open in a new window"/>
              </a:rPr>
              <a:t>www.bethlehemtc.org</a:t>
            </a:r>
            <a:r>
              <a:rPr lang="en-US" altLang="en-US" sz="1200">
                <a:latin typeface="Times New Roman" panose="02020603050405020304" pitchFamily="18" charset="0"/>
                <a:cs typeface="Times New Roman" panose="02020603050405020304" pitchFamily="18" charset="0"/>
              </a:rPr>
              <a:t>!</a:t>
            </a:r>
          </a:p>
          <a:p>
            <a:pPr eaLnBrk="1" hangingPunct="1"/>
            <a:r>
              <a:rPr lang="en-US" altLang="en-US" sz="1200">
                <a:latin typeface="Times New Roman" panose="02020603050405020304" pitchFamily="18" charset="0"/>
                <a:cs typeface="Times New Roman" panose="02020603050405020304" pitchFamily="18" charset="0"/>
              </a:rPr>
              <a:t> </a:t>
            </a:r>
          </a:p>
          <a:p>
            <a:pPr algn="ctr" eaLnBrk="1" hangingPunct="1"/>
            <a:r>
              <a:rPr lang="en-US" altLang="en-US" sz="1200" b="1">
                <a:latin typeface="Times New Roman" panose="02020603050405020304" pitchFamily="18" charset="0"/>
                <a:cs typeface="Times New Roman" panose="02020603050405020304" pitchFamily="18" charset="0"/>
              </a:rPr>
              <a:t>Good News...and great news...at www.bethlehemtc.org...</a:t>
            </a:r>
          </a:p>
        </p:txBody>
      </p:sp>
      <p:pic>
        <p:nvPicPr>
          <p:cNvPr id="20492" name="Picture 2">
            <a:extLst>
              <a:ext uri="{FF2B5EF4-FFF2-40B4-BE49-F238E27FC236}">
                <a16:creationId xmlns:a16="http://schemas.microsoft.com/office/drawing/2014/main" id="{5C35C713-61F5-68AC-61B6-F5F93F6D6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36538"/>
            <a:ext cx="152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Box 5">
            <a:extLst>
              <a:ext uri="{FF2B5EF4-FFF2-40B4-BE49-F238E27FC236}">
                <a16:creationId xmlns:a16="http://schemas.microsoft.com/office/drawing/2014/main" id="{2FC774F4-2651-DB13-C84E-945F6C3ECD1C}"/>
              </a:ext>
            </a:extLst>
          </p:cNvPr>
          <p:cNvSpPr txBox="1">
            <a:spLocks noChangeArrowheads="1"/>
          </p:cNvSpPr>
          <p:nvPr/>
        </p:nvSpPr>
        <p:spPr bwMode="auto">
          <a:xfrm>
            <a:off x="4724400" y="228600"/>
            <a:ext cx="1905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 name="Rectangle 8">
            <a:extLst>
              <a:ext uri="{FF2B5EF4-FFF2-40B4-BE49-F238E27FC236}">
                <a16:creationId xmlns:a16="http://schemas.microsoft.com/office/drawing/2014/main" id="{AF5A3999-7825-69A3-D463-04FDA3E7524A}"/>
              </a:ext>
            </a:extLst>
          </p:cNvPr>
          <p:cNvSpPr/>
          <p:nvPr/>
        </p:nvSpPr>
        <p:spPr>
          <a:xfrm>
            <a:off x="1752362" y="750597"/>
            <a:ext cx="2334101" cy="584775"/>
          </a:xfrm>
          <a:prstGeom prst="rect">
            <a:avLst/>
          </a:prstGeom>
          <a:noFill/>
        </p:spPr>
        <p:txBody>
          <a:bodyPr wrap="none">
            <a:spAutoFit/>
          </a:bodyPr>
          <a:lstStyle/>
          <a:p>
            <a:pPr algn="ctr" eaLnBrk="1" fontAlgn="auto" hangingPunct="1">
              <a:spcBef>
                <a:spcPts val="0"/>
              </a:spcBef>
              <a:spcAft>
                <a:spcPts val="0"/>
              </a:spcAft>
              <a:defRPr/>
            </a:pPr>
            <a:r>
              <a:rPr lang="en-US" sz="3200" b="1" dirty="0">
                <a:ln w="0"/>
                <a:gradFill>
                  <a:gsLst>
                    <a:gs pos="21000">
                      <a:srgbClr val="53575C"/>
                    </a:gs>
                    <a:gs pos="88000">
                      <a:srgbClr val="C5C7CA"/>
                    </a:gs>
                  </a:gsLst>
                  <a:lin ang="5400000"/>
                </a:gradFill>
                <a:latin typeface="always  forever" pitchFamily="2" charset="0"/>
                <a:cs typeface="+mn-cs"/>
              </a:rPr>
              <a:t>The Power of Prayer</a:t>
            </a:r>
          </a:p>
        </p:txBody>
      </p:sp>
      <p:sp>
        <p:nvSpPr>
          <p:cNvPr id="2" name="TextBox 1"/>
          <p:cNvSpPr txBox="1"/>
          <p:nvPr/>
        </p:nvSpPr>
        <p:spPr>
          <a:xfrm>
            <a:off x="350838" y="7086600"/>
            <a:ext cx="6278562" cy="1846659"/>
          </a:xfrm>
          <a:prstGeom prst="rect">
            <a:avLst/>
          </a:prstGeom>
          <a:noFill/>
          <a:ln>
            <a:solidFill>
              <a:schemeClr val="tx1"/>
            </a:solidFill>
          </a:ln>
        </p:spPr>
        <p:txBody>
          <a:bodyPr wrap="square" rtlCol="0">
            <a:spAutoFit/>
          </a:bodyPr>
          <a:lstStyle/>
          <a:p>
            <a:pPr algn="ctr"/>
            <a:r>
              <a:rPr lang="en-US" b="1" dirty="0"/>
              <a:t>Looking for a link to last month’s full Council minutes?</a:t>
            </a:r>
          </a:p>
          <a:p>
            <a:r>
              <a:rPr lang="en-US" dirty="0"/>
              <a:t>Type this address/</a:t>
            </a:r>
            <a:r>
              <a:rPr lang="en-US" dirty="0" err="1"/>
              <a:t>url</a:t>
            </a:r>
            <a:r>
              <a:rPr lang="en-US" dirty="0"/>
              <a:t> into your web browser to get the latest approved minutes from Council (or call the office for a copy:</a:t>
            </a:r>
          </a:p>
          <a:p>
            <a:endParaRPr lang="en-US" sz="1200" dirty="0"/>
          </a:p>
          <a:p>
            <a:pPr algn="ctr"/>
            <a:r>
              <a:rPr lang="en-US" sz="2400" b="1" dirty="0">
                <a:solidFill>
                  <a:schemeClr val="accent5">
                    <a:lumMod val="75000"/>
                  </a:schemeClr>
                </a:solidFill>
              </a:rPr>
              <a:t>bethlehemtc.org/Council-Minutes</a:t>
            </a:r>
          </a:p>
          <a:p>
            <a:pPr algn="ctr"/>
            <a:endParaRPr lang="en-US" sz="2000" b="1" dirty="0">
              <a:solidFill>
                <a:schemeClr val="accent5">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A98067D6-22FE-9FF0-6A8F-8A95D68DC7D2}"/>
              </a:ext>
            </a:extLst>
          </p:cNvPr>
          <p:cNvSpPr>
            <a:spLocks noChangeArrowheads="1"/>
          </p:cNvSpPr>
          <p:nvPr/>
        </p:nvSpPr>
        <p:spPr bwMode="auto">
          <a:xfrm>
            <a:off x="304800" y="96838"/>
            <a:ext cx="6400800" cy="8809037"/>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800" b="1">
                <a:solidFill>
                  <a:srgbClr val="000000"/>
                </a:solidFill>
                <a:latin typeface="Calibri" panose="020F0502020204030204" pitchFamily="34" charset="0"/>
                <a:cs typeface="Times New Roman" panose="02020603050405020304" pitchFamily="18" charset="0"/>
              </a:rPr>
              <a:t>BLC Contacts</a:t>
            </a:r>
          </a:p>
          <a:p>
            <a:pPr algn="ctr" eaLnBrk="1" hangingPunct="1">
              <a:defRPr/>
            </a:pPr>
            <a:endParaRPr lang="en-US" altLang="en-US" sz="2800" b="1" dirty="0">
              <a:solidFill>
                <a:srgbClr val="000000"/>
              </a:solidFill>
              <a:latin typeface="Calibri" panose="020F0502020204030204" pitchFamily="34" charset="0"/>
              <a:cs typeface="Times New Roman" panose="02020603050405020304" pitchFamily="18" charset="0"/>
            </a:endParaRPr>
          </a:p>
          <a:p>
            <a:pPr eaLnBrk="1" hangingPunct="1">
              <a:defRPr/>
            </a:pPr>
            <a:r>
              <a:rPr lang="en-US" altLang="en-US" sz="1200" b="1" u="sng" dirty="0">
                <a:solidFill>
                  <a:srgbClr val="000000"/>
                </a:solidFill>
                <a:latin typeface="Calibri" panose="020F0502020204030204" pitchFamily="34" charset="0"/>
                <a:cs typeface="Times New Roman" panose="02020603050405020304" pitchFamily="18" charset="0"/>
              </a:rPr>
              <a:t>Church Office</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Pastor Paul Busekist		</a:t>
            </a:r>
            <a:r>
              <a:rPr lang="en-US" altLang="en-US" sz="1200" u="sng" dirty="0">
                <a:solidFill>
                  <a:srgbClr val="000000"/>
                </a:solidFill>
                <a:latin typeface="Calibri" panose="020F0502020204030204" pitchFamily="34" charset="0"/>
                <a:cs typeface="Times New Roman" panose="02020603050405020304" pitchFamily="18" charset="0"/>
                <a:hlinkClick r:id="rId2"/>
              </a:rPr>
              <a:t>paul.busekist@bethlehemtc.org</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Admin. Asst.  Barbara Oster		</a:t>
            </a:r>
            <a:r>
              <a:rPr lang="en-US" altLang="en-US" sz="1200" u="sng" dirty="0">
                <a:solidFill>
                  <a:srgbClr val="0000FF"/>
                </a:solidFill>
                <a:latin typeface="Calibri" panose="020F0502020204030204" pitchFamily="34" charset="0"/>
                <a:cs typeface="Times New Roman" panose="02020603050405020304" pitchFamily="18" charset="0"/>
                <a:hlinkClick r:id="rId3"/>
              </a:rPr>
              <a:t>admin@bethlehemtc.org</a:t>
            </a:r>
            <a:r>
              <a:rPr lang="en-US" altLang="en-US" sz="1200" dirty="0">
                <a:solidFill>
                  <a:srgbClr val="0000FF"/>
                </a:solidFill>
                <a:latin typeface="Calibri" panose="020F0502020204030204" pitchFamily="34" charset="0"/>
                <a:cs typeface="Times New Roman" panose="02020603050405020304" pitchFamily="18" charset="0"/>
              </a:rPr>
              <a:t>		</a:t>
            </a:r>
            <a:endParaRPr lang="en-US" altLang="en-US" sz="1200"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Bookkeeper, Phil  Anderson                              </a:t>
            </a:r>
            <a:r>
              <a:rPr lang="en-US" altLang="en-US" sz="1200" u="sng" dirty="0">
                <a:solidFill>
                  <a:srgbClr val="000000"/>
                </a:solidFill>
                <a:latin typeface="Calibri" panose="020F0502020204030204" pitchFamily="34" charset="0"/>
                <a:cs typeface="Times New Roman" panose="02020603050405020304" pitchFamily="18" charset="0"/>
                <a:hlinkClick r:id="rId4"/>
              </a:rPr>
              <a:t>bookkeeper@bethlehemtc.org</a:t>
            </a:r>
            <a:r>
              <a:rPr lang="en-US" altLang="en-US" sz="1200" u="sng"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Tony </a:t>
            </a:r>
            <a:r>
              <a:rPr lang="en-US" altLang="en-US" sz="1200" dirty="0" err="1">
                <a:solidFill>
                  <a:srgbClr val="000000"/>
                </a:solidFill>
                <a:latin typeface="Calibri" panose="020F0502020204030204" pitchFamily="34" charset="0"/>
                <a:cs typeface="Times New Roman" panose="02020603050405020304" pitchFamily="18" charset="0"/>
              </a:rPr>
              <a:t>Bero</a:t>
            </a:r>
            <a:r>
              <a:rPr lang="en-US" altLang="en-US" sz="1200" dirty="0">
                <a:solidFill>
                  <a:srgbClr val="000000"/>
                </a:solidFill>
                <a:latin typeface="Calibri" panose="020F0502020204030204" pitchFamily="34" charset="0"/>
                <a:cs typeface="Times New Roman" panose="02020603050405020304" pitchFamily="18" charset="0"/>
              </a:rPr>
              <a:t>, Music Director		</a:t>
            </a:r>
            <a:r>
              <a:rPr lang="en-US" altLang="en-US" sz="1200" dirty="0">
                <a:solidFill>
                  <a:srgbClr val="000000"/>
                </a:solidFill>
                <a:latin typeface="Calibri" panose="020F0502020204030204" pitchFamily="34" charset="0"/>
                <a:cs typeface="Times New Roman" panose="02020603050405020304" pitchFamily="18" charset="0"/>
                <a:hlinkClick r:id="rId5"/>
              </a:rPr>
              <a:t>bero.tony@gmail.com</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latin typeface="Calibri" panose="020F0502020204030204" pitchFamily="34" charset="0"/>
                <a:cs typeface="Times New Roman" panose="02020603050405020304" pitchFamily="18" charset="0"/>
              </a:rPr>
              <a:t>Alanna </a:t>
            </a:r>
            <a:r>
              <a:rPr lang="en-US" altLang="en-US" sz="1200" dirty="0" err="1">
                <a:latin typeface="Calibri" panose="020F0502020204030204" pitchFamily="34" charset="0"/>
                <a:cs typeface="Times New Roman" panose="02020603050405020304" pitchFamily="18" charset="0"/>
              </a:rPr>
              <a:t>Steffunick</a:t>
            </a:r>
            <a:r>
              <a:rPr lang="en-US" altLang="en-US" sz="1200" dirty="0">
                <a:latin typeface="Calibri" panose="020F0502020204030204" pitchFamily="34" charset="0"/>
                <a:cs typeface="Times New Roman" panose="02020603050405020304" pitchFamily="18" charset="0"/>
              </a:rPr>
              <a:t>, Ministry Coordinator	</a:t>
            </a:r>
            <a:r>
              <a:rPr lang="en-US" altLang="en-US" sz="1200" dirty="0">
                <a:latin typeface="Calibri" panose="020F0502020204030204" pitchFamily="34" charset="0"/>
                <a:cs typeface="Times New Roman" panose="02020603050405020304" pitchFamily="18" charset="0"/>
                <a:hlinkClick r:id="rId6"/>
              </a:rPr>
              <a:t>Alanna.Steffunick@bethlehemtc.org</a:t>
            </a:r>
            <a:r>
              <a:rPr lang="en-US" altLang="en-US" sz="1200" dirty="0">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Website                                                                </a:t>
            </a:r>
            <a:r>
              <a:rPr lang="en-US" altLang="en-US" sz="1200" dirty="0">
                <a:solidFill>
                  <a:srgbClr val="000000"/>
                </a:solidFill>
                <a:latin typeface="Calibri" panose="020F0502020204030204" pitchFamily="34" charset="0"/>
                <a:cs typeface="Times New Roman" panose="02020603050405020304" pitchFamily="18" charset="0"/>
                <a:hlinkClick r:id="rId7"/>
              </a:rPr>
              <a:t>www.bethlehemtc.org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b="1" u="sng" dirty="0">
                <a:solidFill>
                  <a:srgbClr val="000000"/>
                </a:solidFill>
                <a:latin typeface="Calibri" panose="020F0502020204030204" pitchFamily="34" charset="0"/>
                <a:cs typeface="Times New Roman" panose="02020603050405020304" pitchFamily="18" charset="0"/>
              </a:rPr>
              <a:t>Church Council</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Cindy Monroe, President		</a:t>
            </a:r>
            <a:r>
              <a:rPr lang="en-US" altLang="en-US" sz="1200" dirty="0">
                <a:solidFill>
                  <a:srgbClr val="000000"/>
                </a:solidFill>
                <a:latin typeface="Calibri" panose="020F0502020204030204" pitchFamily="34" charset="0"/>
                <a:cs typeface="Times New Roman" panose="02020603050405020304" pitchFamily="18" charset="0"/>
                <a:hlinkClick r:id="rId8"/>
              </a:rPr>
              <a:t>president.council@bethlehemtc.org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Paul Wiemerslage, Vice President	</a:t>
            </a:r>
            <a:r>
              <a:rPr lang="en-US" altLang="en-US" sz="1200" dirty="0">
                <a:solidFill>
                  <a:srgbClr val="000000"/>
                </a:solidFill>
                <a:latin typeface="Calibri" panose="020F0502020204030204" pitchFamily="34" charset="0"/>
                <a:cs typeface="Times New Roman" panose="02020603050405020304" pitchFamily="18" charset="0"/>
                <a:hlinkClick r:id="rId9"/>
              </a:rPr>
              <a:t>vicepresident.council@bethlehemtc.org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Jana Rockne, Secretary		</a:t>
            </a:r>
            <a:r>
              <a:rPr lang="en-US" altLang="en-US" sz="1200" dirty="0">
                <a:latin typeface="Calibri" panose="020F0502020204030204" pitchFamily="34" charset="0"/>
                <a:cs typeface="Times New Roman" panose="02020603050405020304" pitchFamily="18" charset="0"/>
                <a:hlinkClick r:id="rId10"/>
              </a:rPr>
              <a:t>secretary.council@bethlehemtc.org</a:t>
            </a:r>
            <a:r>
              <a:rPr lang="en-US" altLang="en-US" sz="1200" dirty="0">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Gary </a:t>
            </a:r>
            <a:r>
              <a:rPr lang="en-US" altLang="en-US" sz="1200" dirty="0" err="1">
                <a:solidFill>
                  <a:srgbClr val="000000"/>
                </a:solidFill>
                <a:latin typeface="Calibri" panose="020F0502020204030204" pitchFamily="34" charset="0"/>
                <a:cs typeface="Times New Roman" panose="02020603050405020304" pitchFamily="18" charset="0"/>
              </a:rPr>
              <a:t>Ancinec</a:t>
            </a:r>
            <a:r>
              <a:rPr lang="en-US" altLang="en-US" sz="1200" dirty="0">
                <a:solidFill>
                  <a:srgbClr val="000000"/>
                </a:solidFill>
                <a:latin typeface="Calibri" panose="020F0502020204030204" pitchFamily="34" charset="0"/>
                <a:cs typeface="Times New Roman" panose="02020603050405020304" pitchFamily="18" charset="0"/>
              </a:rPr>
              <a:t>, Treasurer		</a:t>
            </a:r>
            <a:r>
              <a:rPr lang="en-US" altLang="en-US" sz="1200" u="sng" dirty="0">
                <a:solidFill>
                  <a:srgbClr val="000000"/>
                </a:solidFill>
                <a:latin typeface="Calibri" panose="020F0502020204030204" pitchFamily="34" charset="0"/>
                <a:cs typeface="Times New Roman" panose="02020603050405020304" pitchFamily="18" charset="0"/>
                <a:hlinkClick r:id="rId11"/>
              </a:rPr>
              <a:t>treasurer.council@bethlehemtc.org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Jim Monroe, Financial Sec.                      	</a:t>
            </a:r>
            <a:r>
              <a:rPr lang="en-US" altLang="en-US" sz="1200" u="sng" dirty="0">
                <a:solidFill>
                  <a:schemeClr val="accent5">
                    <a:lumMod val="50000"/>
                  </a:schemeClr>
                </a:solidFill>
                <a:latin typeface="Calibri" panose="020F0502020204030204" pitchFamily="34" charset="0"/>
                <a:cs typeface="Times New Roman" panose="02020603050405020304" pitchFamily="18" charset="0"/>
              </a:rPr>
              <a:t>financial</a:t>
            </a:r>
            <a:r>
              <a:rPr lang="en-US" altLang="en-US" sz="1200" u="sng" dirty="0">
                <a:solidFill>
                  <a:schemeClr val="accent5">
                    <a:lumMod val="75000"/>
                  </a:schemeClr>
                </a:solidFill>
                <a:latin typeface="Calibri" panose="020F0502020204030204" pitchFamily="34" charset="0"/>
                <a:cs typeface="Times New Roman" panose="02020603050405020304" pitchFamily="18" charset="0"/>
              </a:rPr>
              <a:t>s</a:t>
            </a:r>
            <a:r>
              <a:rPr lang="en-US" altLang="en-US" sz="1200" dirty="0">
                <a:solidFill>
                  <a:srgbClr val="000000"/>
                </a:solidFill>
                <a:latin typeface="Calibri" panose="020F0502020204030204" pitchFamily="34" charset="0"/>
                <a:cs typeface="Times New Roman" panose="02020603050405020304" pitchFamily="18" charset="0"/>
                <a:hlinkClick r:id="rId12"/>
              </a:rPr>
              <a:t>ecretary.council@bethlehemtc.org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Jim Hinds, Christian Care Giving	</a:t>
            </a:r>
            <a:r>
              <a:rPr lang="en-US" altLang="en-US" sz="1200" u="sng" dirty="0">
                <a:solidFill>
                  <a:srgbClr val="000000"/>
                </a:solidFill>
                <a:latin typeface="Calibri" panose="020F0502020204030204" pitchFamily="34" charset="0"/>
                <a:cs typeface="Times New Roman" panose="02020603050405020304" pitchFamily="18" charset="0"/>
                <a:hlinkClick r:id="rId13"/>
              </a:rPr>
              <a:t>christiancaregiving.committee@bethlehemtc.org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Tina Dohm, Christian Ed.		</a:t>
            </a:r>
            <a:r>
              <a:rPr lang="en-US" altLang="en-US" sz="1200" u="sng" dirty="0">
                <a:solidFill>
                  <a:srgbClr val="000000"/>
                </a:solidFill>
                <a:latin typeface="Calibri" panose="020F0502020204030204" pitchFamily="34" charset="0"/>
                <a:cs typeface="Times New Roman" panose="02020603050405020304" pitchFamily="18" charset="0"/>
                <a:hlinkClick r:id="rId14"/>
              </a:rPr>
              <a:t>christianeducation.committee@bethlehemtc.org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Scott </a:t>
            </a:r>
            <a:r>
              <a:rPr lang="en-US" altLang="en-US" sz="1200" dirty="0" err="1">
                <a:solidFill>
                  <a:srgbClr val="000000"/>
                </a:solidFill>
                <a:latin typeface="Calibri" panose="020F0502020204030204" pitchFamily="34" charset="0"/>
                <a:cs typeface="Times New Roman" panose="02020603050405020304" pitchFamily="18" charset="0"/>
              </a:rPr>
              <a:t>Schlagel</a:t>
            </a:r>
            <a:r>
              <a:rPr lang="en-US" altLang="en-US" sz="1200" dirty="0">
                <a:solidFill>
                  <a:srgbClr val="000000"/>
                </a:solidFill>
                <a:latin typeface="Calibri" panose="020F0502020204030204" pitchFamily="34" charset="0"/>
                <a:cs typeface="Times New Roman" panose="02020603050405020304" pitchFamily="18" charset="0"/>
              </a:rPr>
              <a:t>, Fellowship		</a:t>
            </a:r>
            <a:r>
              <a:rPr lang="en-US" altLang="en-US" sz="1200" dirty="0">
                <a:solidFill>
                  <a:srgbClr val="000000"/>
                </a:solidFill>
                <a:latin typeface="Calibri" panose="020F0502020204030204" pitchFamily="34" charset="0"/>
                <a:cs typeface="Times New Roman" panose="02020603050405020304" pitchFamily="18" charset="0"/>
                <a:hlinkClick r:id="rId15"/>
              </a:rPr>
              <a:t>fellowship.committee@bethlehemtc.org</a:t>
            </a:r>
            <a:endParaRPr lang="en-US" altLang="en-US" sz="1200"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 Membership/Evangelism		</a:t>
            </a:r>
            <a:r>
              <a:rPr lang="en-US" altLang="en-US" sz="1200" u="sng" dirty="0">
                <a:solidFill>
                  <a:srgbClr val="000000"/>
                </a:solidFill>
                <a:latin typeface="Calibri" panose="020F0502020204030204" pitchFamily="34" charset="0"/>
                <a:cs typeface="Times New Roman" panose="02020603050405020304" pitchFamily="18" charset="0"/>
                <a:hlinkClick r:id="rId16"/>
              </a:rPr>
              <a:t>membershipevangelism.committee@bethlehemtc.org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Chuck </a:t>
            </a:r>
            <a:r>
              <a:rPr lang="en-US" altLang="en-US" sz="1200" dirty="0" err="1">
                <a:solidFill>
                  <a:srgbClr val="000000"/>
                </a:solidFill>
                <a:latin typeface="Calibri" panose="020F0502020204030204" pitchFamily="34" charset="0"/>
                <a:cs typeface="Times New Roman" panose="02020603050405020304" pitchFamily="18" charset="0"/>
              </a:rPr>
              <a:t>Ardingo</a:t>
            </a:r>
            <a:r>
              <a:rPr lang="en-US" altLang="en-US" sz="1200" dirty="0">
                <a:solidFill>
                  <a:srgbClr val="000000"/>
                </a:solidFill>
                <a:latin typeface="Calibri" panose="020F0502020204030204" pitchFamily="34" charset="0"/>
                <a:cs typeface="Times New Roman" panose="02020603050405020304" pitchFamily="18" charset="0"/>
              </a:rPr>
              <a:t>, (not on Council),  Property 	</a:t>
            </a:r>
            <a:r>
              <a:rPr lang="en-US" altLang="en-US" sz="1200" u="sng" dirty="0">
                <a:solidFill>
                  <a:srgbClr val="000000"/>
                </a:solidFill>
                <a:latin typeface="Calibri" panose="020F0502020204030204" pitchFamily="34" charset="0"/>
                <a:cs typeface="Times New Roman" panose="02020603050405020304" pitchFamily="18" charset="0"/>
                <a:hlinkClick r:id="rId17"/>
              </a:rPr>
              <a:t>property.committee@bethlehemtc.org</a:t>
            </a:r>
            <a:endParaRPr lang="en-US" altLang="en-US" sz="1200" u="sng"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Maureen Bauer, Personnel		</a:t>
            </a:r>
            <a:r>
              <a:rPr lang="en-US" altLang="en-US" sz="1200" dirty="0">
                <a:solidFill>
                  <a:srgbClr val="000000"/>
                </a:solidFill>
                <a:latin typeface="Calibri" panose="020F0502020204030204" pitchFamily="34" charset="0"/>
                <a:cs typeface="Times New Roman" panose="02020603050405020304" pitchFamily="18" charset="0"/>
                <a:hlinkClick r:id="rId18"/>
              </a:rPr>
              <a:t>personnel.committee@bethlehemtc.org</a:t>
            </a:r>
            <a:r>
              <a:rPr lang="en-US" altLang="en-US" sz="1200" dirty="0">
                <a:solidFill>
                  <a:srgbClr val="000000"/>
                </a:solidFill>
                <a:latin typeface="Calibri" panose="020F0502020204030204" pitchFamily="34" charset="0"/>
                <a:cs typeface="Times New Roman" panose="02020603050405020304" pitchFamily="18" charset="0"/>
              </a:rPr>
              <a:t>	</a:t>
            </a: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Scott Farley, Stewardship		</a:t>
            </a:r>
            <a:r>
              <a:rPr lang="en-US" altLang="en-US" sz="1200" u="sng" dirty="0">
                <a:solidFill>
                  <a:srgbClr val="000000"/>
                </a:solidFill>
                <a:latin typeface="Calibri" panose="020F0502020204030204" pitchFamily="34" charset="0"/>
                <a:cs typeface="Times New Roman" panose="02020603050405020304" pitchFamily="18" charset="0"/>
                <a:hlinkClick r:id="rId19"/>
              </a:rPr>
              <a:t>stewardship.committee@bethlehemtc.org</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Denice Bossardet, Worship and Music	</a:t>
            </a:r>
            <a:r>
              <a:rPr lang="en-US" altLang="en-US" sz="1200" u="sng" dirty="0">
                <a:solidFill>
                  <a:srgbClr val="000000"/>
                </a:solidFill>
                <a:latin typeface="Calibri" panose="020F0502020204030204" pitchFamily="34" charset="0"/>
                <a:cs typeface="Times New Roman" panose="02020603050405020304" pitchFamily="18" charset="0"/>
                <a:hlinkClick r:id="rId20"/>
              </a:rPr>
              <a:t>worshipmusic.committee@bethlehemtc.org</a:t>
            </a:r>
            <a:r>
              <a:rPr lang="en-US" altLang="en-US" sz="1200" u="sng"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Tina Dohm,  Youth/Y2A		</a:t>
            </a:r>
            <a:r>
              <a:rPr lang="en-US" altLang="en-US" sz="1200" u="sng" dirty="0">
                <a:solidFill>
                  <a:srgbClr val="000000"/>
                </a:solidFill>
                <a:latin typeface="Calibri" panose="020F0502020204030204" pitchFamily="34" charset="0"/>
                <a:cs typeface="Times New Roman" panose="02020603050405020304" pitchFamily="18" charset="0"/>
                <a:hlinkClick r:id="rId21"/>
              </a:rPr>
              <a:t>youth.committee@bethlehemtc.org</a:t>
            </a:r>
            <a:endParaRPr lang="en-US" altLang="en-US" sz="1200" u="sng" dirty="0">
              <a:solidFill>
                <a:srgbClr val="000000"/>
              </a:solidFill>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Pastor Paul </a:t>
            </a:r>
            <a:r>
              <a:rPr lang="en-US" altLang="en-US" sz="1200" dirty="0" err="1">
                <a:solidFill>
                  <a:srgbClr val="000000"/>
                </a:solidFill>
                <a:latin typeface="Calibri" panose="020F0502020204030204" pitchFamily="34" charset="0"/>
                <a:cs typeface="Times New Roman" panose="02020603050405020304" pitchFamily="18" charset="0"/>
              </a:rPr>
              <a:t>Busekist</a:t>
            </a:r>
            <a:r>
              <a:rPr lang="en-US" altLang="en-US" sz="1200" dirty="0">
                <a:solidFill>
                  <a:srgbClr val="000000"/>
                </a:solidFill>
                <a:latin typeface="Calibri" panose="020F0502020204030204" pitchFamily="34" charset="0"/>
                <a:cs typeface="Times New Roman" panose="02020603050405020304" pitchFamily="18" charset="0"/>
              </a:rPr>
              <a:t>		</a:t>
            </a:r>
            <a:r>
              <a:rPr lang="en-US" altLang="en-US" sz="1200" dirty="0">
                <a:solidFill>
                  <a:srgbClr val="000000"/>
                </a:solidFill>
                <a:latin typeface="Calibri" panose="020F0502020204030204" pitchFamily="34" charset="0"/>
                <a:cs typeface="Times New Roman" panose="02020603050405020304" pitchFamily="18" charset="0"/>
                <a:hlinkClick r:id="rId2"/>
              </a:rPr>
              <a:t>paul.busekist@bethlehemtc.org</a:t>
            </a: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Calibri" panose="020F0502020204030204" pitchFamily="34"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If you have an interest in serving on any of the above Committees,</a:t>
            </a:r>
            <a:endParaRPr lang="en-US" altLang="en-US" sz="1200" dirty="0">
              <a:latin typeface="Times New Roman" panose="02020603050405020304" pitchFamily="18" charset="0"/>
              <a:cs typeface="Times New Roman" panose="02020603050405020304" pitchFamily="18" charset="0"/>
            </a:endParaRPr>
          </a:p>
          <a:p>
            <a:pPr eaLnBrk="1" hangingPunct="1">
              <a:spcAft>
                <a:spcPts val="600"/>
              </a:spcAft>
              <a:defRPr/>
            </a:pPr>
            <a:r>
              <a:rPr lang="en-US" altLang="en-US" sz="1200" dirty="0">
                <a:solidFill>
                  <a:srgbClr val="000000"/>
                </a:solidFill>
                <a:latin typeface="Calibri" panose="020F0502020204030204" pitchFamily="34" charset="0"/>
                <a:cs typeface="Times New Roman" panose="02020603050405020304" pitchFamily="18" charset="0"/>
              </a:rPr>
              <a:t>Please contact the Committee Chairperson(s).</a:t>
            </a:r>
            <a:endParaRPr lang="en-US"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55267</TotalTime>
  <Words>3247</Words>
  <Application>Microsoft Office PowerPoint</Application>
  <PresentationFormat>Letter Paper (8.5x11 in)</PresentationFormat>
  <Paragraphs>218</Paragraphs>
  <Slides>12</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always  forever</vt:lpstr>
      <vt:lpstr>AR BLANCA</vt:lpstr>
      <vt:lpstr>Arial</vt:lpstr>
      <vt:lpstr>Beach</vt:lpstr>
      <vt:lpstr>Calibri</vt:lpstr>
      <vt:lpstr>Calibri Light</vt:lpstr>
      <vt:lpstr>Comic Sans MS</vt:lpstr>
      <vt:lpstr>DellaRobbia BT</vt:lpstr>
      <vt:lpstr>Georgia</vt:lpstr>
      <vt:lpstr>Ink Free</vt:lpstr>
      <vt:lpstr>Times New Roman</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c:creator>
  <cp:lastModifiedBy>LO</cp:lastModifiedBy>
  <cp:revision>3849</cp:revision>
  <cp:lastPrinted>2023-07-27T14:57:16Z</cp:lastPrinted>
  <dcterms:created xsi:type="dcterms:W3CDTF">2013-02-19T14:59:18Z</dcterms:created>
  <dcterms:modified xsi:type="dcterms:W3CDTF">2023-07-27T17:01:21Z</dcterms:modified>
</cp:coreProperties>
</file>